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299" r:id="rId2"/>
    <p:sldId id="272" r:id="rId3"/>
    <p:sldId id="278" r:id="rId4"/>
    <p:sldId id="257" r:id="rId5"/>
    <p:sldId id="261" r:id="rId6"/>
    <p:sldId id="259" r:id="rId7"/>
    <p:sldId id="260" r:id="rId8"/>
    <p:sldId id="258" r:id="rId9"/>
    <p:sldId id="298" r:id="rId10"/>
    <p:sldId id="269" r:id="rId11"/>
    <p:sldId id="281" r:id="rId12"/>
    <p:sldId id="300" r:id="rId13"/>
    <p:sldId id="301" r:id="rId14"/>
    <p:sldId id="302" r:id="rId15"/>
    <p:sldId id="270" r:id="rId16"/>
    <p:sldId id="289" r:id="rId17"/>
    <p:sldId id="308" r:id="rId18"/>
    <p:sldId id="303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271" r:id="rId32"/>
    <p:sldId id="274" r:id="rId33"/>
    <p:sldId id="275" r:id="rId34"/>
    <p:sldId id="276" r:id="rId35"/>
    <p:sldId id="282" r:id="rId36"/>
    <p:sldId id="283" r:id="rId37"/>
    <p:sldId id="284" r:id="rId38"/>
    <p:sldId id="286" r:id="rId39"/>
    <p:sldId id="287" r:id="rId40"/>
    <p:sldId id="28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232" autoAdjust="0"/>
  </p:normalViewPr>
  <p:slideViewPr>
    <p:cSldViewPr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.svg"/><Relationship Id="rId1" Type="http://schemas.openxmlformats.org/officeDocument/2006/relationships/image" Target="../media/image60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.svg"/><Relationship Id="rId1" Type="http://schemas.openxmlformats.org/officeDocument/2006/relationships/image" Target="../media/image60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27E32-2849-4039-8E70-07B35EEFAE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5B490E5-B237-44E0-9B0B-D5911591FD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Desktops/laptops/netbooks for professional computing</a:t>
          </a:r>
        </a:p>
      </dgm:t>
    </dgm:pt>
    <dgm:pt modelId="{DD50D23C-8422-4695-AA90-7BD5BE9B44DB}" type="parTrans" cxnId="{C29EEA51-A282-4908-BDE7-2F07E35936E2}">
      <dgm:prSet/>
      <dgm:spPr/>
      <dgm:t>
        <a:bodyPr/>
        <a:lstStyle/>
        <a:p>
          <a:endParaRPr lang="en-US"/>
        </a:p>
      </dgm:t>
    </dgm:pt>
    <dgm:pt modelId="{831C1573-CB7A-4855-9B06-2E4D4DC81D6A}" type="sibTrans" cxnId="{C29EEA51-A282-4908-BDE7-2F07E35936E2}">
      <dgm:prSet/>
      <dgm:spPr/>
      <dgm:t>
        <a:bodyPr/>
        <a:lstStyle/>
        <a:p>
          <a:endParaRPr lang="en-US"/>
        </a:p>
      </dgm:t>
    </dgm:pt>
    <dgm:pt modelId="{28119B95-A1DD-4304-B85F-CE1A124C79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Tablets, smartphones, smart TVs, wearable devices, etc for home/personal computing</a:t>
          </a:r>
        </a:p>
      </dgm:t>
    </dgm:pt>
    <dgm:pt modelId="{B9A171D6-E2F6-4A15-B7BB-4DDF3B681A06}" type="parTrans" cxnId="{D67B6A40-025B-4796-964D-3D2B8D1AB67B}">
      <dgm:prSet/>
      <dgm:spPr/>
      <dgm:t>
        <a:bodyPr/>
        <a:lstStyle/>
        <a:p>
          <a:endParaRPr lang="en-US"/>
        </a:p>
      </dgm:t>
    </dgm:pt>
    <dgm:pt modelId="{CBB63F5E-D9B4-47CF-A5D3-9F0A9FF173F2}" type="sibTrans" cxnId="{D67B6A40-025B-4796-964D-3D2B8D1AB67B}">
      <dgm:prSet/>
      <dgm:spPr/>
      <dgm:t>
        <a:bodyPr/>
        <a:lstStyle/>
        <a:p>
          <a:endParaRPr lang="en-US"/>
        </a:p>
      </dgm:t>
    </dgm:pt>
    <dgm:pt modelId="{AFB1160F-74EF-4001-8B2B-51398C363AEA}" type="pres">
      <dgm:prSet presAssocID="{5B127E32-2849-4039-8E70-07B35EEFAE52}" presName="root" presStyleCnt="0">
        <dgm:presLayoutVars>
          <dgm:dir/>
          <dgm:resizeHandles val="exact"/>
        </dgm:presLayoutVars>
      </dgm:prSet>
      <dgm:spPr/>
    </dgm:pt>
    <dgm:pt modelId="{A4AB34E1-A452-425E-ABA0-1E4F4092DBFE}" type="pres">
      <dgm:prSet presAssocID="{25B490E5-B237-44E0-9B0B-D5911591FD78}" presName="compNode" presStyleCnt="0"/>
      <dgm:spPr/>
    </dgm:pt>
    <dgm:pt modelId="{35EDDEB3-D597-4D1D-9FE6-E9DC9099C7B3}" type="pres">
      <dgm:prSet presAssocID="{25B490E5-B237-44E0-9B0B-D5911591FD78}" presName="bgRect" presStyleLbl="bgShp" presStyleIdx="0" presStyleCnt="2"/>
      <dgm:spPr/>
    </dgm:pt>
    <dgm:pt modelId="{48BF9B60-D4B5-4D79-8DEA-415F909B2469}" type="pres">
      <dgm:prSet presAssocID="{25B490E5-B237-44E0-9B0B-D5911591FD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CE8AA1F-02EC-4FC8-B712-76CFDCF76427}" type="pres">
      <dgm:prSet presAssocID="{25B490E5-B237-44E0-9B0B-D5911591FD78}" presName="spaceRect" presStyleCnt="0"/>
      <dgm:spPr/>
    </dgm:pt>
    <dgm:pt modelId="{ED062878-DCFC-44CD-A7D1-8E16300A9271}" type="pres">
      <dgm:prSet presAssocID="{25B490E5-B237-44E0-9B0B-D5911591FD78}" presName="parTx" presStyleLbl="revTx" presStyleIdx="0" presStyleCnt="2">
        <dgm:presLayoutVars>
          <dgm:chMax val="0"/>
          <dgm:chPref val="0"/>
        </dgm:presLayoutVars>
      </dgm:prSet>
      <dgm:spPr/>
    </dgm:pt>
    <dgm:pt modelId="{CC02170E-83D2-4593-A4BE-BEE25C5F587E}" type="pres">
      <dgm:prSet presAssocID="{831C1573-CB7A-4855-9B06-2E4D4DC81D6A}" presName="sibTrans" presStyleCnt="0"/>
      <dgm:spPr/>
    </dgm:pt>
    <dgm:pt modelId="{30E3A60C-51C9-45A9-9547-1A07DFB6494C}" type="pres">
      <dgm:prSet presAssocID="{28119B95-A1DD-4304-B85F-CE1A124C799B}" presName="compNode" presStyleCnt="0"/>
      <dgm:spPr/>
    </dgm:pt>
    <dgm:pt modelId="{63B4FCC7-B953-4A3E-A76B-907127F40A61}" type="pres">
      <dgm:prSet presAssocID="{28119B95-A1DD-4304-B85F-CE1A124C799B}" presName="bgRect" presStyleLbl="bgShp" presStyleIdx="1" presStyleCnt="2"/>
      <dgm:spPr/>
    </dgm:pt>
    <dgm:pt modelId="{B98B241C-677D-48E9-BA0A-73EA75B0CED5}" type="pres">
      <dgm:prSet presAssocID="{28119B95-A1DD-4304-B85F-CE1A124C79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B634F19-AF9F-41B3-90EA-93531286A990}" type="pres">
      <dgm:prSet presAssocID="{28119B95-A1DD-4304-B85F-CE1A124C799B}" presName="spaceRect" presStyleCnt="0"/>
      <dgm:spPr/>
    </dgm:pt>
    <dgm:pt modelId="{805D1A41-928C-4DD9-9D8D-50B79DD7B8E9}" type="pres">
      <dgm:prSet presAssocID="{28119B95-A1DD-4304-B85F-CE1A124C799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67B6A40-025B-4796-964D-3D2B8D1AB67B}" srcId="{5B127E32-2849-4039-8E70-07B35EEFAE52}" destId="{28119B95-A1DD-4304-B85F-CE1A124C799B}" srcOrd="1" destOrd="0" parTransId="{B9A171D6-E2F6-4A15-B7BB-4DDF3B681A06}" sibTransId="{CBB63F5E-D9B4-47CF-A5D3-9F0A9FF173F2}"/>
    <dgm:cxn modelId="{BC0C4548-6A7B-4BAF-8856-0CAF4789C4FF}" type="presOf" srcId="{25B490E5-B237-44E0-9B0B-D5911591FD78}" destId="{ED062878-DCFC-44CD-A7D1-8E16300A9271}" srcOrd="0" destOrd="0" presId="urn:microsoft.com/office/officeart/2018/2/layout/IconVerticalSolidList"/>
    <dgm:cxn modelId="{C29EEA51-A282-4908-BDE7-2F07E35936E2}" srcId="{5B127E32-2849-4039-8E70-07B35EEFAE52}" destId="{25B490E5-B237-44E0-9B0B-D5911591FD78}" srcOrd="0" destOrd="0" parTransId="{DD50D23C-8422-4695-AA90-7BD5BE9B44DB}" sibTransId="{831C1573-CB7A-4855-9B06-2E4D4DC81D6A}"/>
    <dgm:cxn modelId="{A57AF179-B1C1-49D4-A615-03A7F6E22C5F}" type="presOf" srcId="{28119B95-A1DD-4304-B85F-CE1A124C799B}" destId="{805D1A41-928C-4DD9-9D8D-50B79DD7B8E9}" srcOrd="0" destOrd="0" presId="urn:microsoft.com/office/officeart/2018/2/layout/IconVerticalSolidList"/>
    <dgm:cxn modelId="{396731FE-0D2F-4E6F-B668-8251B58712A1}" type="presOf" srcId="{5B127E32-2849-4039-8E70-07B35EEFAE52}" destId="{AFB1160F-74EF-4001-8B2B-51398C363AEA}" srcOrd="0" destOrd="0" presId="urn:microsoft.com/office/officeart/2018/2/layout/IconVerticalSolidList"/>
    <dgm:cxn modelId="{B9AFB630-B5F7-4314-A621-41F92B11A8FF}" type="presParOf" srcId="{AFB1160F-74EF-4001-8B2B-51398C363AEA}" destId="{A4AB34E1-A452-425E-ABA0-1E4F4092DBFE}" srcOrd="0" destOrd="0" presId="urn:microsoft.com/office/officeart/2018/2/layout/IconVerticalSolidList"/>
    <dgm:cxn modelId="{4C3C96B0-8C90-4CB4-A1DD-C7C2F6ABE342}" type="presParOf" srcId="{A4AB34E1-A452-425E-ABA0-1E4F4092DBFE}" destId="{35EDDEB3-D597-4D1D-9FE6-E9DC9099C7B3}" srcOrd="0" destOrd="0" presId="urn:microsoft.com/office/officeart/2018/2/layout/IconVerticalSolidList"/>
    <dgm:cxn modelId="{EE1F2A32-FDFA-4FE9-AE9B-3AB90663ABA5}" type="presParOf" srcId="{A4AB34E1-A452-425E-ABA0-1E4F4092DBFE}" destId="{48BF9B60-D4B5-4D79-8DEA-415F909B2469}" srcOrd="1" destOrd="0" presId="urn:microsoft.com/office/officeart/2018/2/layout/IconVerticalSolidList"/>
    <dgm:cxn modelId="{8B4A4A66-F15B-40F1-85C4-73DD63883709}" type="presParOf" srcId="{A4AB34E1-A452-425E-ABA0-1E4F4092DBFE}" destId="{9CE8AA1F-02EC-4FC8-B712-76CFDCF76427}" srcOrd="2" destOrd="0" presId="urn:microsoft.com/office/officeart/2018/2/layout/IconVerticalSolidList"/>
    <dgm:cxn modelId="{6CF117B6-650C-4AC9-A9DF-A879CD056E63}" type="presParOf" srcId="{A4AB34E1-A452-425E-ABA0-1E4F4092DBFE}" destId="{ED062878-DCFC-44CD-A7D1-8E16300A9271}" srcOrd="3" destOrd="0" presId="urn:microsoft.com/office/officeart/2018/2/layout/IconVerticalSolidList"/>
    <dgm:cxn modelId="{9FF6B2B8-E817-4EB1-AF9A-D4F933540674}" type="presParOf" srcId="{AFB1160F-74EF-4001-8B2B-51398C363AEA}" destId="{CC02170E-83D2-4593-A4BE-BEE25C5F587E}" srcOrd="1" destOrd="0" presId="urn:microsoft.com/office/officeart/2018/2/layout/IconVerticalSolidList"/>
    <dgm:cxn modelId="{D7A948D0-CE2C-4990-9A21-C48F171502FC}" type="presParOf" srcId="{AFB1160F-74EF-4001-8B2B-51398C363AEA}" destId="{30E3A60C-51C9-45A9-9547-1A07DFB6494C}" srcOrd="2" destOrd="0" presId="urn:microsoft.com/office/officeart/2018/2/layout/IconVerticalSolidList"/>
    <dgm:cxn modelId="{8626E5BF-2110-413F-9BCE-C95BB81F7186}" type="presParOf" srcId="{30E3A60C-51C9-45A9-9547-1A07DFB6494C}" destId="{63B4FCC7-B953-4A3E-A76B-907127F40A61}" srcOrd="0" destOrd="0" presId="urn:microsoft.com/office/officeart/2018/2/layout/IconVerticalSolidList"/>
    <dgm:cxn modelId="{FA1B0817-78CE-46C9-92A1-8478E60B483C}" type="presParOf" srcId="{30E3A60C-51C9-45A9-9547-1A07DFB6494C}" destId="{B98B241C-677D-48E9-BA0A-73EA75B0CED5}" srcOrd="1" destOrd="0" presId="urn:microsoft.com/office/officeart/2018/2/layout/IconVerticalSolidList"/>
    <dgm:cxn modelId="{7A9C7C42-8308-4D9C-A4B3-374516F2A5D4}" type="presParOf" srcId="{30E3A60C-51C9-45A9-9547-1A07DFB6494C}" destId="{AB634F19-AF9F-41B3-90EA-93531286A990}" srcOrd="2" destOrd="0" presId="urn:microsoft.com/office/officeart/2018/2/layout/IconVerticalSolidList"/>
    <dgm:cxn modelId="{3420C62E-66AF-40B4-ADFE-E9BC02D617A7}" type="presParOf" srcId="{30E3A60C-51C9-45A9-9547-1A07DFB6494C}" destId="{805D1A41-928C-4DD9-9D8D-50B79DD7B8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782BC4-2CCF-4639-8ED8-1043BB30E4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F3E63E-3401-427D-AC6F-660934901C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screen space</a:t>
          </a:r>
        </a:p>
      </dgm:t>
    </dgm:pt>
    <dgm:pt modelId="{BA8729A2-4BF1-4C10-99E0-4DE78252551E}" type="parTrans" cxnId="{20B0772C-CCE8-43C8-8E00-1DC4470B1714}">
      <dgm:prSet/>
      <dgm:spPr/>
      <dgm:t>
        <a:bodyPr/>
        <a:lstStyle/>
        <a:p>
          <a:endParaRPr lang="en-US"/>
        </a:p>
      </dgm:t>
    </dgm:pt>
    <dgm:pt modelId="{618D5823-B654-41CA-A275-4C11C5ED2D5E}" type="sibTrans" cxnId="{20B0772C-CCE8-43C8-8E00-1DC4470B1714}">
      <dgm:prSet/>
      <dgm:spPr/>
      <dgm:t>
        <a:bodyPr/>
        <a:lstStyle/>
        <a:p>
          <a:endParaRPr lang="en-US"/>
        </a:p>
      </dgm:t>
    </dgm:pt>
    <dgm:pt modelId="{7A89A332-DF30-49B5-959A-E1798C5325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Battery life</a:t>
          </a:r>
        </a:p>
      </dgm:t>
    </dgm:pt>
    <dgm:pt modelId="{5EA1965E-0D1F-47D0-BCD9-E2BD68266202}" type="parTrans" cxnId="{D97DD820-3A90-4254-B51C-6D15EC179655}">
      <dgm:prSet/>
      <dgm:spPr/>
      <dgm:t>
        <a:bodyPr/>
        <a:lstStyle/>
        <a:p>
          <a:endParaRPr lang="en-US"/>
        </a:p>
      </dgm:t>
    </dgm:pt>
    <dgm:pt modelId="{F6665FF7-97C2-4FD2-8CE4-CCDCD5038929}" type="sibTrans" cxnId="{D97DD820-3A90-4254-B51C-6D15EC179655}">
      <dgm:prSet/>
      <dgm:spPr/>
      <dgm:t>
        <a:bodyPr/>
        <a:lstStyle/>
        <a:p>
          <a:endParaRPr lang="en-US"/>
        </a:p>
      </dgm:t>
    </dgm:pt>
    <dgm:pt modelId="{578DF493-C608-4082-9FE2-6D42B62344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Less powerful CPUs</a:t>
          </a:r>
        </a:p>
      </dgm:t>
    </dgm:pt>
    <dgm:pt modelId="{033E2BD3-BD74-4956-9650-5D6E83549E61}" type="parTrans" cxnId="{9BA3E828-2280-4B32-9DE7-A44D17978624}">
      <dgm:prSet/>
      <dgm:spPr/>
      <dgm:t>
        <a:bodyPr/>
        <a:lstStyle/>
        <a:p>
          <a:endParaRPr lang="en-US"/>
        </a:p>
      </dgm:t>
    </dgm:pt>
    <dgm:pt modelId="{280ECE61-5DEB-49A1-B1A7-42B83A5D00DB}" type="sibTrans" cxnId="{9BA3E828-2280-4B32-9DE7-A44D17978624}">
      <dgm:prSet/>
      <dgm:spPr/>
      <dgm:t>
        <a:bodyPr/>
        <a:lstStyle/>
        <a:p>
          <a:endParaRPr lang="en-US"/>
        </a:p>
      </dgm:t>
    </dgm:pt>
    <dgm:pt modelId="{44BC8379-2C35-404C-9470-71782FBEA4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Less RAM</a:t>
          </a:r>
        </a:p>
      </dgm:t>
    </dgm:pt>
    <dgm:pt modelId="{6419F2D8-70AC-4F9C-AC65-B1A4596D6E06}" type="parTrans" cxnId="{60F5542A-F53A-4BE4-B127-23284EC4C230}">
      <dgm:prSet/>
      <dgm:spPr/>
      <dgm:t>
        <a:bodyPr/>
        <a:lstStyle/>
        <a:p>
          <a:endParaRPr lang="en-US"/>
        </a:p>
      </dgm:t>
    </dgm:pt>
    <dgm:pt modelId="{3D39F5E8-B835-4024-B290-6DE6BA2F3CB0}" type="sibTrans" cxnId="{60F5542A-F53A-4BE4-B127-23284EC4C230}">
      <dgm:prSet/>
      <dgm:spPr/>
      <dgm:t>
        <a:bodyPr/>
        <a:lstStyle/>
        <a:p>
          <a:endParaRPr lang="en-US"/>
        </a:p>
      </dgm:t>
    </dgm:pt>
    <dgm:pt modelId="{EA57EA88-4F4B-4DC1-BE86-6AAA8AB069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Connection speed in certain areas</a:t>
          </a:r>
        </a:p>
      </dgm:t>
    </dgm:pt>
    <dgm:pt modelId="{15693EA4-1F3C-47FE-A332-07018FDDD2D9}" type="parTrans" cxnId="{CC1C7DD8-F62B-4D7E-93B8-92EE9A1562D1}">
      <dgm:prSet/>
      <dgm:spPr/>
      <dgm:t>
        <a:bodyPr/>
        <a:lstStyle/>
        <a:p>
          <a:endParaRPr lang="en-US"/>
        </a:p>
      </dgm:t>
    </dgm:pt>
    <dgm:pt modelId="{CEB5A990-71C4-4F6B-8167-49E0C366BB9C}" type="sibTrans" cxnId="{CC1C7DD8-F62B-4D7E-93B8-92EE9A1562D1}">
      <dgm:prSet/>
      <dgm:spPr/>
      <dgm:t>
        <a:bodyPr/>
        <a:lstStyle/>
        <a:p>
          <a:endParaRPr lang="en-US"/>
        </a:p>
      </dgm:t>
    </dgm:pt>
    <dgm:pt modelId="{EFEF39A1-5D48-4A45-86E9-886F5D0A4290}" type="pres">
      <dgm:prSet presAssocID="{01782BC4-2CCF-4639-8ED8-1043BB30E41C}" presName="root" presStyleCnt="0">
        <dgm:presLayoutVars>
          <dgm:dir/>
          <dgm:resizeHandles val="exact"/>
        </dgm:presLayoutVars>
      </dgm:prSet>
      <dgm:spPr/>
    </dgm:pt>
    <dgm:pt modelId="{93A42224-FE57-4806-B4C8-92C443CBB055}" type="pres">
      <dgm:prSet presAssocID="{6CF3E63E-3401-427D-AC6F-660934901C0C}" presName="compNode" presStyleCnt="0"/>
      <dgm:spPr/>
    </dgm:pt>
    <dgm:pt modelId="{A7D59831-5A31-4889-994E-8E73B3066100}" type="pres">
      <dgm:prSet presAssocID="{6CF3E63E-3401-427D-AC6F-660934901C0C}" presName="bgRect" presStyleLbl="bgShp" presStyleIdx="0" presStyleCnt="5"/>
      <dgm:spPr/>
    </dgm:pt>
    <dgm:pt modelId="{B3CE43A5-E097-46CB-AD37-45B5A053727B}" type="pres">
      <dgm:prSet presAssocID="{6CF3E63E-3401-427D-AC6F-660934901C0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91E557B2-2861-4251-8355-650B6872DAA5}" type="pres">
      <dgm:prSet presAssocID="{6CF3E63E-3401-427D-AC6F-660934901C0C}" presName="spaceRect" presStyleCnt="0"/>
      <dgm:spPr/>
    </dgm:pt>
    <dgm:pt modelId="{CD759740-B344-4073-8F81-004DD7A6AA6C}" type="pres">
      <dgm:prSet presAssocID="{6CF3E63E-3401-427D-AC6F-660934901C0C}" presName="parTx" presStyleLbl="revTx" presStyleIdx="0" presStyleCnt="5">
        <dgm:presLayoutVars>
          <dgm:chMax val="0"/>
          <dgm:chPref val="0"/>
        </dgm:presLayoutVars>
      </dgm:prSet>
      <dgm:spPr/>
    </dgm:pt>
    <dgm:pt modelId="{C1C3129F-6F09-4BF7-B922-8C9B12803669}" type="pres">
      <dgm:prSet presAssocID="{618D5823-B654-41CA-A275-4C11C5ED2D5E}" presName="sibTrans" presStyleCnt="0"/>
      <dgm:spPr/>
    </dgm:pt>
    <dgm:pt modelId="{F0FFB170-CC31-4D71-9B4B-B064FD796FD4}" type="pres">
      <dgm:prSet presAssocID="{7A89A332-DF30-49B5-959A-E1798C5325DD}" presName="compNode" presStyleCnt="0"/>
      <dgm:spPr/>
    </dgm:pt>
    <dgm:pt modelId="{020AAFD1-C994-4E54-ABAC-21DE5254410E}" type="pres">
      <dgm:prSet presAssocID="{7A89A332-DF30-49B5-959A-E1798C5325DD}" presName="bgRect" presStyleLbl="bgShp" presStyleIdx="1" presStyleCnt="5"/>
      <dgm:spPr/>
    </dgm:pt>
    <dgm:pt modelId="{54BE79CC-B064-4399-AF9D-06A3D09DB802}" type="pres">
      <dgm:prSet presAssocID="{7A89A332-DF30-49B5-959A-E1798C5325D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6142D097-DDC8-47B3-85E0-E8781F2D135E}" type="pres">
      <dgm:prSet presAssocID="{7A89A332-DF30-49B5-959A-E1798C5325DD}" presName="spaceRect" presStyleCnt="0"/>
      <dgm:spPr/>
    </dgm:pt>
    <dgm:pt modelId="{D20F8900-CD17-4B2E-9505-81FC4E46DC21}" type="pres">
      <dgm:prSet presAssocID="{7A89A332-DF30-49B5-959A-E1798C5325DD}" presName="parTx" presStyleLbl="revTx" presStyleIdx="1" presStyleCnt="5">
        <dgm:presLayoutVars>
          <dgm:chMax val="0"/>
          <dgm:chPref val="0"/>
        </dgm:presLayoutVars>
      </dgm:prSet>
      <dgm:spPr/>
    </dgm:pt>
    <dgm:pt modelId="{5E561985-EF22-473C-B7E4-ACE37585D08C}" type="pres">
      <dgm:prSet presAssocID="{F6665FF7-97C2-4FD2-8CE4-CCDCD5038929}" presName="sibTrans" presStyleCnt="0"/>
      <dgm:spPr/>
    </dgm:pt>
    <dgm:pt modelId="{48D75941-CA3E-445B-8B41-46427714524F}" type="pres">
      <dgm:prSet presAssocID="{578DF493-C608-4082-9FE2-6D42B6234477}" presName="compNode" presStyleCnt="0"/>
      <dgm:spPr/>
    </dgm:pt>
    <dgm:pt modelId="{D49E86D1-0056-4C1C-A365-894EB136299F}" type="pres">
      <dgm:prSet presAssocID="{578DF493-C608-4082-9FE2-6D42B6234477}" presName="bgRect" presStyleLbl="bgShp" presStyleIdx="2" presStyleCnt="5"/>
      <dgm:spPr/>
    </dgm:pt>
    <dgm:pt modelId="{382591F1-D29F-4CFB-934C-4173A12A4D34}" type="pres">
      <dgm:prSet presAssocID="{578DF493-C608-4082-9FE2-6D42B623447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183A14-CD77-47FD-AB3E-D9A4C8385F1A}" type="pres">
      <dgm:prSet presAssocID="{578DF493-C608-4082-9FE2-6D42B6234477}" presName="spaceRect" presStyleCnt="0"/>
      <dgm:spPr/>
    </dgm:pt>
    <dgm:pt modelId="{0E60487C-13C1-4C73-95B1-0660E495F5D3}" type="pres">
      <dgm:prSet presAssocID="{578DF493-C608-4082-9FE2-6D42B6234477}" presName="parTx" presStyleLbl="revTx" presStyleIdx="2" presStyleCnt="5">
        <dgm:presLayoutVars>
          <dgm:chMax val="0"/>
          <dgm:chPref val="0"/>
        </dgm:presLayoutVars>
      </dgm:prSet>
      <dgm:spPr/>
    </dgm:pt>
    <dgm:pt modelId="{40249D03-937D-438A-B018-1CCB80365202}" type="pres">
      <dgm:prSet presAssocID="{280ECE61-5DEB-49A1-B1A7-42B83A5D00DB}" presName="sibTrans" presStyleCnt="0"/>
      <dgm:spPr/>
    </dgm:pt>
    <dgm:pt modelId="{5FAD4932-0AA7-4698-80F7-EC4A3ECBD5A4}" type="pres">
      <dgm:prSet presAssocID="{44BC8379-2C35-404C-9470-71782FBEA4C8}" presName="compNode" presStyleCnt="0"/>
      <dgm:spPr/>
    </dgm:pt>
    <dgm:pt modelId="{31EC0506-D931-459C-AF7F-34E472D3F74D}" type="pres">
      <dgm:prSet presAssocID="{44BC8379-2C35-404C-9470-71782FBEA4C8}" presName="bgRect" presStyleLbl="bgShp" presStyleIdx="3" presStyleCnt="5"/>
      <dgm:spPr/>
    </dgm:pt>
    <dgm:pt modelId="{5DEB6685-02DD-4DF3-80C8-B1DCE7877924}" type="pres">
      <dgm:prSet presAssocID="{44BC8379-2C35-404C-9470-71782FBEA4C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70F2FD25-CED9-4BDA-A964-F12AA24F2079}" type="pres">
      <dgm:prSet presAssocID="{44BC8379-2C35-404C-9470-71782FBEA4C8}" presName="spaceRect" presStyleCnt="0"/>
      <dgm:spPr/>
    </dgm:pt>
    <dgm:pt modelId="{692D4A55-68F2-49FD-B0A3-17B5D837D7C8}" type="pres">
      <dgm:prSet presAssocID="{44BC8379-2C35-404C-9470-71782FBEA4C8}" presName="parTx" presStyleLbl="revTx" presStyleIdx="3" presStyleCnt="5">
        <dgm:presLayoutVars>
          <dgm:chMax val="0"/>
          <dgm:chPref val="0"/>
        </dgm:presLayoutVars>
      </dgm:prSet>
      <dgm:spPr/>
    </dgm:pt>
    <dgm:pt modelId="{00DF6E4D-C6D3-44E0-8D43-5FD03D6F6770}" type="pres">
      <dgm:prSet presAssocID="{3D39F5E8-B835-4024-B290-6DE6BA2F3CB0}" presName="sibTrans" presStyleCnt="0"/>
      <dgm:spPr/>
    </dgm:pt>
    <dgm:pt modelId="{9749B7E9-92A7-4116-8546-ABB74F0AB3A9}" type="pres">
      <dgm:prSet presAssocID="{EA57EA88-4F4B-4DC1-BE86-6AAA8AB069A1}" presName="compNode" presStyleCnt="0"/>
      <dgm:spPr/>
    </dgm:pt>
    <dgm:pt modelId="{84AFD0DD-AB6C-4BC0-9035-622D8E3DA65E}" type="pres">
      <dgm:prSet presAssocID="{EA57EA88-4F4B-4DC1-BE86-6AAA8AB069A1}" presName="bgRect" presStyleLbl="bgShp" presStyleIdx="4" presStyleCnt="5"/>
      <dgm:spPr/>
    </dgm:pt>
    <dgm:pt modelId="{030768C7-4FC8-4DF0-BE07-C5EDF710CF05}" type="pres">
      <dgm:prSet presAssocID="{EA57EA88-4F4B-4DC1-BE86-6AAA8AB069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FE44D84-3631-4E0C-AF30-81C764BC19AC}" type="pres">
      <dgm:prSet presAssocID="{EA57EA88-4F4B-4DC1-BE86-6AAA8AB069A1}" presName="spaceRect" presStyleCnt="0"/>
      <dgm:spPr/>
    </dgm:pt>
    <dgm:pt modelId="{E3AF7772-5648-4F80-A004-1FD972ABAADB}" type="pres">
      <dgm:prSet presAssocID="{EA57EA88-4F4B-4DC1-BE86-6AAA8AB069A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7DD820-3A90-4254-B51C-6D15EC179655}" srcId="{01782BC4-2CCF-4639-8ED8-1043BB30E41C}" destId="{7A89A332-DF30-49B5-959A-E1798C5325DD}" srcOrd="1" destOrd="0" parTransId="{5EA1965E-0D1F-47D0-BCD9-E2BD68266202}" sibTransId="{F6665FF7-97C2-4FD2-8CE4-CCDCD5038929}"/>
    <dgm:cxn modelId="{9BA3E828-2280-4B32-9DE7-A44D17978624}" srcId="{01782BC4-2CCF-4639-8ED8-1043BB30E41C}" destId="{578DF493-C608-4082-9FE2-6D42B6234477}" srcOrd="2" destOrd="0" parTransId="{033E2BD3-BD74-4956-9650-5D6E83549E61}" sibTransId="{280ECE61-5DEB-49A1-B1A7-42B83A5D00DB}"/>
    <dgm:cxn modelId="{60F5542A-F53A-4BE4-B127-23284EC4C230}" srcId="{01782BC4-2CCF-4639-8ED8-1043BB30E41C}" destId="{44BC8379-2C35-404C-9470-71782FBEA4C8}" srcOrd="3" destOrd="0" parTransId="{6419F2D8-70AC-4F9C-AC65-B1A4596D6E06}" sibTransId="{3D39F5E8-B835-4024-B290-6DE6BA2F3CB0}"/>
    <dgm:cxn modelId="{20B0772C-CCE8-43C8-8E00-1DC4470B1714}" srcId="{01782BC4-2CCF-4639-8ED8-1043BB30E41C}" destId="{6CF3E63E-3401-427D-AC6F-660934901C0C}" srcOrd="0" destOrd="0" parTransId="{BA8729A2-4BF1-4C10-99E0-4DE78252551E}" sibTransId="{618D5823-B654-41CA-A275-4C11C5ED2D5E}"/>
    <dgm:cxn modelId="{35432B2D-6193-4447-865D-E94612BDD4DE}" type="presOf" srcId="{01782BC4-2CCF-4639-8ED8-1043BB30E41C}" destId="{EFEF39A1-5D48-4A45-86E9-886F5D0A4290}" srcOrd="0" destOrd="0" presId="urn:microsoft.com/office/officeart/2018/2/layout/IconVerticalSolidList"/>
    <dgm:cxn modelId="{A03A862F-0665-4B85-ABA7-82461AF8C828}" type="presOf" srcId="{6CF3E63E-3401-427D-AC6F-660934901C0C}" destId="{CD759740-B344-4073-8F81-004DD7A6AA6C}" srcOrd="0" destOrd="0" presId="urn:microsoft.com/office/officeart/2018/2/layout/IconVerticalSolidList"/>
    <dgm:cxn modelId="{637A43B5-D36C-41C4-9A80-2EB1FE796191}" type="presOf" srcId="{EA57EA88-4F4B-4DC1-BE86-6AAA8AB069A1}" destId="{E3AF7772-5648-4F80-A004-1FD972ABAADB}" srcOrd="0" destOrd="0" presId="urn:microsoft.com/office/officeart/2018/2/layout/IconVerticalSolidList"/>
    <dgm:cxn modelId="{7C2943C2-C8EC-446B-8534-DE3F44D80D29}" type="presOf" srcId="{44BC8379-2C35-404C-9470-71782FBEA4C8}" destId="{692D4A55-68F2-49FD-B0A3-17B5D837D7C8}" srcOrd="0" destOrd="0" presId="urn:microsoft.com/office/officeart/2018/2/layout/IconVerticalSolidList"/>
    <dgm:cxn modelId="{585ACBD0-C685-4333-A5C1-1053406284BA}" type="presOf" srcId="{578DF493-C608-4082-9FE2-6D42B6234477}" destId="{0E60487C-13C1-4C73-95B1-0660E495F5D3}" srcOrd="0" destOrd="0" presId="urn:microsoft.com/office/officeart/2018/2/layout/IconVerticalSolidList"/>
    <dgm:cxn modelId="{CC1C7DD8-F62B-4D7E-93B8-92EE9A1562D1}" srcId="{01782BC4-2CCF-4639-8ED8-1043BB30E41C}" destId="{EA57EA88-4F4B-4DC1-BE86-6AAA8AB069A1}" srcOrd="4" destOrd="0" parTransId="{15693EA4-1F3C-47FE-A332-07018FDDD2D9}" sibTransId="{CEB5A990-71C4-4F6B-8167-49E0C366BB9C}"/>
    <dgm:cxn modelId="{9E9BA9FC-26EB-406D-BC2B-4FE5EE741D44}" type="presOf" srcId="{7A89A332-DF30-49B5-959A-E1798C5325DD}" destId="{D20F8900-CD17-4B2E-9505-81FC4E46DC21}" srcOrd="0" destOrd="0" presId="urn:microsoft.com/office/officeart/2018/2/layout/IconVerticalSolidList"/>
    <dgm:cxn modelId="{3969B724-19CF-49C4-9163-CDAB446C908C}" type="presParOf" srcId="{EFEF39A1-5D48-4A45-86E9-886F5D0A4290}" destId="{93A42224-FE57-4806-B4C8-92C443CBB055}" srcOrd="0" destOrd="0" presId="urn:microsoft.com/office/officeart/2018/2/layout/IconVerticalSolidList"/>
    <dgm:cxn modelId="{6ED8E770-FA5A-4E83-9913-F45B0BD5DB4D}" type="presParOf" srcId="{93A42224-FE57-4806-B4C8-92C443CBB055}" destId="{A7D59831-5A31-4889-994E-8E73B3066100}" srcOrd="0" destOrd="0" presId="urn:microsoft.com/office/officeart/2018/2/layout/IconVerticalSolidList"/>
    <dgm:cxn modelId="{0A063C99-4795-488E-AB76-4931D079E652}" type="presParOf" srcId="{93A42224-FE57-4806-B4C8-92C443CBB055}" destId="{B3CE43A5-E097-46CB-AD37-45B5A053727B}" srcOrd="1" destOrd="0" presId="urn:microsoft.com/office/officeart/2018/2/layout/IconVerticalSolidList"/>
    <dgm:cxn modelId="{9000219C-FF8C-47CA-B7DC-9643A05B954C}" type="presParOf" srcId="{93A42224-FE57-4806-B4C8-92C443CBB055}" destId="{91E557B2-2861-4251-8355-650B6872DAA5}" srcOrd="2" destOrd="0" presId="urn:microsoft.com/office/officeart/2018/2/layout/IconVerticalSolidList"/>
    <dgm:cxn modelId="{E3B4527C-7F6D-4C6F-8D20-314C840D886B}" type="presParOf" srcId="{93A42224-FE57-4806-B4C8-92C443CBB055}" destId="{CD759740-B344-4073-8F81-004DD7A6AA6C}" srcOrd="3" destOrd="0" presId="urn:microsoft.com/office/officeart/2018/2/layout/IconVerticalSolidList"/>
    <dgm:cxn modelId="{D892F5C6-AB9D-40F9-BC30-44D3E959CEF5}" type="presParOf" srcId="{EFEF39A1-5D48-4A45-86E9-886F5D0A4290}" destId="{C1C3129F-6F09-4BF7-B922-8C9B12803669}" srcOrd="1" destOrd="0" presId="urn:microsoft.com/office/officeart/2018/2/layout/IconVerticalSolidList"/>
    <dgm:cxn modelId="{E3CD96B4-DE2D-4E21-8DBA-F0E4B8F3446B}" type="presParOf" srcId="{EFEF39A1-5D48-4A45-86E9-886F5D0A4290}" destId="{F0FFB170-CC31-4D71-9B4B-B064FD796FD4}" srcOrd="2" destOrd="0" presId="urn:microsoft.com/office/officeart/2018/2/layout/IconVerticalSolidList"/>
    <dgm:cxn modelId="{0C5A220F-2C4A-44F6-B8CF-4DD88470538F}" type="presParOf" srcId="{F0FFB170-CC31-4D71-9B4B-B064FD796FD4}" destId="{020AAFD1-C994-4E54-ABAC-21DE5254410E}" srcOrd="0" destOrd="0" presId="urn:microsoft.com/office/officeart/2018/2/layout/IconVerticalSolidList"/>
    <dgm:cxn modelId="{D829C1F1-BFA6-4E3E-B20A-10BE0BD83A99}" type="presParOf" srcId="{F0FFB170-CC31-4D71-9B4B-B064FD796FD4}" destId="{54BE79CC-B064-4399-AF9D-06A3D09DB802}" srcOrd="1" destOrd="0" presId="urn:microsoft.com/office/officeart/2018/2/layout/IconVerticalSolidList"/>
    <dgm:cxn modelId="{FB698D34-8F46-47A4-B813-B900E852D485}" type="presParOf" srcId="{F0FFB170-CC31-4D71-9B4B-B064FD796FD4}" destId="{6142D097-DDC8-47B3-85E0-E8781F2D135E}" srcOrd="2" destOrd="0" presId="urn:microsoft.com/office/officeart/2018/2/layout/IconVerticalSolidList"/>
    <dgm:cxn modelId="{939363A1-97FD-4215-AC4B-37C7AB3075C4}" type="presParOf" srcId="{F0FFB170-CC31-4D71-9B4B-B064FD796FD4}" destId="{D20F8900-CD17-4B2E-9505-81FC4E46DC21}" srcOrd="3" destOrd="0" presId="urn:microsoft.com/office/officeart/2018/2/layout/IconVerticalSolidList"/>
    <dgm:cxn modelId="{9A8B395B-C156-436F-982E-0240D6E14676}" type="presParOf" srcId="{EFEF39A1-5D48-4A45-86E9-886F5D0A4290}" destId="{5E561985-EF22-473C-B7E4-ACE37585D08C}" srcOrd="3" destOrd="0" presId="urn:microsoft.com/office/officeart/2018/2/layout/IconVerticalSolidList"/>
    <dgm:cxn modelId="{9E57D24D-4820-4565-9037-B7A89CF12068}" type="presParOf" srcId="{EFEF39A1-5D48-4A45-86E9-886F5D0A4290}" destId="{48D75941-CA3E-445B-8B41-46427714524F}" srcOrd="4" destOrd="0" presId="urn:microsoft.com/office/officeart/2018/2/layout/IconVerticalSolidList"/>
    <dgm:cxn modelId="{E9C1D930-734B-4C8A-9673-5B3EF50E74C9}" type="presParOf" srcId="{48D75941-CA3E-445B-8B41-46427714524F}" destId="{D49E86D1-0056-4C1C-A365-894EB136299F}" srcOrd="0" destOrd="0" presId="urn:microsoft.com/office/officeart/2018/2/layout/IconVerticalSolidList"/>
    <dgm:cxn modelId="{DE0EE29D-00D6-49DB-ABB8-52FA7BF5EEC0}" type="presParOf" srcId="{48D75941-CA3E-445B-8B41-46427714524F}" destId="{382591F1-D29F-4CFB-934C-4173A12A4D34}" srcOrd="1" destOrd="0" presId="urn:microsoft.com/office/officeart/2018/2/layout/IconVerticalSolidList"/>
    <dgm:cxn modelId="{E99B96A0-5C9B-4713-95E2-08FCDB18DA85}" type="presParOf" srcId="{48D75941-CA3E-445B-8B41-46427714524F}" destId="{12183A14-CD77-47FD-AB3E-D9A4C8385F1A}" srcOrd="2" destOrd="0" presId="urn:microsoft.com/office/officeart/2018/2/layout/IconVerticalSolidList"/>
    <dgm:cxn modelId="{A6B518AA-16E0-4F06-842B-51FB414C979B}" type="presParOf" srcId="{48D75941-CA3E-445B-8B41-46427714524F}" destId="{0E60487C-13C1-4C73-95B1-0660E495F5D3}" srcOrd="3" destOrd="0" presId="urn:microsoft.com/office/officeart/2018/2/layout/IconVerticalSolidList"/>
    <dgm:cxn modelId="{E33A449F-A704-4B00-AAC4-8E98FF9DD6F1}" type="presParOf" srcId="{EFEF39A1-5D48-4A45-86E9-886F5D0A4290}" destId="{40249D03-937D-438A-B018-1CCB80365202}" srcOrd="5" destOrd="0" presId="urn:microsoft.com/office/officeart/2018/2/layout/IconVerticalSolidList"/>
    <dgm:cxn modelId="{D29813F2-95F1-489C-B343-44F178BF85AA}" type="presParOf" srcId="{EFEF39A1-5D48-4A45-86E9-886F5D0A4290}" destId="{5FAD4932-0AA7-4698-80F7-EC4A3ECBD5A4}" srcOrd="6" destOrd="0" presId="urn:microsoft.com/office/officeart/2018/2/layout/IconVerticalSolidList"/>
    <dgm:cxn modelId="{01E0EC01-AB34-4371-B700-FC3C7B372B9E}" type="presParOf" srcId="{5FAD4932-0AA7-4698-80F7-EC4A3ECBD5A4}" destId="{31EC0506-D931-459C-AF7F-34E472D3F74D}" srcOrd="0" destOrd="0" presId="urn:microsoft.com/office/officeart/2018/2/layout/IconVerticalSolidList"/>
    <dgm:cxn modelId="{9F343919-5615-4D7C-AA76-03633EA49C3B}" type="presParOf" srcId="{5FAD4932-0AA7-4698-80F7-EC4A3ECBD5A4}" destId="{5DEB6685-02DD-4DF3-80C8-B1DCE7877924}" srcOrd="1" destOrd="0" presId="urn:microsoft.com/office/officeart/2018/2/layout/IconVerticalSolidList"/>
    <dgm:cxn modelId="{73C42A8F-3522-44E1-979F-9B87164A0DDB}" type="presParOf" srcId="{5FAD4932-0AA7-4698-80F7-EC4A3ECBD5A4}" destId="{70F2FD25-CED9-4BDA-A964-F12AA24F2079}" srcOrd="2" destOrd="0" presId="urn:microsoft.com/office/officeart/2018/2/layout/IconVerticalSolidList"/>
    <dgm:cxn modelId="{0088A508-7AAB-49EE-AE47-BF06F9F7B456}" type="presParOf" srcId="{5FAD4932-0AA7-4698-80F7-EC4A3ECBD5A4}" destId="{692D4A55-68F2-49FD-B0A3-17B5D837D7C8}" srcOrd="3" destOrd="0" presId="urn:microsoft.com/office/officeart/2018/2/layout/IconVerticalSolidList"/>
    <dgm:cxn modelId="{BBC107F7-D0C3-4004-9177-3BCE705DCAFC}" type="presParOf" srcId="{EFEF39A1-5D48-4A45-86E9-886F5D0A4290}" destId="{00DF6E4D-C6D3-44E0-8D43-5FD03D6F6770}" srcOrd="7" destOrd="0" presId="urn:microsoft.com/office/officeart/2018/2/layout/IconVerticalSolidList"/>
    <dgm:cxn modelId="{29A03F81-1043-4EA6-A7B6-E4B6272A0F24}" type="presParOf" srcId="{EFEF39A1-5D48-4A45-86E9-886F5D0A4290}" destId="{9749B7E9-92A7-4116-8546-ABB74F0AB3A9}" srcOrd="8" destOrd="0" presId="urn:microsoft.com/office/officeart/2018/2/layout/IconVerticalSolidList"/>
    <dgm:cxn modelId="{9C3DB2FF-B185-40FC-910F-021CBA097D05}" type="presParOf" srcId="{9749B7E9-92A7-4116-8546-ABB74F0AB3A9}" destId="{84AFD0DD-AB6C-4BC0-9035-622D8E3DA65E}" srcOrd="0" destOrd="0" presId="urn:microsoft.com/office/officeart/2018/2/layout/IconVerticalSolidList"/>
    <dgm:cxn modelId="{D5406784-03DA-4381-9B29-EC40A59B64AE}" type="presParOf" srcId="{9749B7E9-92A7-4116-8546-ABB74F0AB3A9}" destId="{030768C7-4FC8-4DF0-BE07-C5EDF710CF05}" srcOrd="1" destOrd="0" presId="urn:microsoft.com/office/officeart/2018/2/layout/IconVerticalSolidList"/>
    <dgm:cxn modelId="{906F75FC-5D1C-461C-B1CA-C4A523689EA9}" type="presParOf" srcId="{9749B7E9-92A7-4116-8546-ABB74F0AB3A9}" destId="{8FE44D84-3631-4E0C-AF30-81C764BC19AC}" srcOrd="2" destOrd="0" presId="urn:microsoft.com/office/officeart/2018/2/layout/IconVerticalSolidList"/>
    <dgm:cxn modelId="{3B94A97B-E8B3-421E-A279-EF594A45B0F3}" type="presParOf" srcId="{9749B7E9-92A7-4116-8546-ABB74F0AB3A9}" destId="{E3AF7772-5648-4F80-A004-1FD972ABAA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69C3AD-ADCC-47AB-A301-41C9F3E78DD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10BAEAF-4E14-4016-8615-28AF6FF839EC}">
      <dgm:prSet/>
      <dgm:spPr/>
      <dgm:t>
        <a:bodyPr/>
        <a:lstStyle/>
        <a:p>
          <a:pPr>
            <a:defRPr b="1"/>
          </a:pPr>
          <a:r>
            <a:rPr lang="en-US"/>
            <a:t>Functionality, (often) NO!</a:t>
          </a:r>
        </a:p>
      </dgm:t>
    </dgm:pt>
    <dgm:pt modelId="{8CEDD140-A640-4DE7-B674-947B8203D709}" type="parTrans" cxnId="{A1166C24-27FB-4C91-B53E-28820EFE35A1}">
      <dgm:prSet/>
      <dgm:spPr/>
      <dgm:t>
        <a:bodyPr/>
        <a:lstStyle/>
        <a:p>
          <a:endParaRPr lang="en-US"/>
        </a:p>
      </dgm:t>
    </dgm:pt>
    <dgm:pt modelId="{691A14E8-1ACB-4465-B25C-E20974801170}" type="sibTrans" cxnId="{A1166C24-27FB-4C91-B53E-28820EFE35A1}">
      <dgm:prSet/>
      <dgm:spPr/>
      <dgm:t>
        <a:bodyPr/>
        <a:lstStyle/>
        <a:p>
          <a:endParaRPr lang="en-US"/>
        </a:p>
      </dgm:t>
    </dgm:pt>
    <dgm:pt modelId="{3CCA5F13-F9B5-417C-B899-DB429066A964}">
      <dgm:prSet/>
      <dgm:spPr/>
      <dgm:t>
        <a:bodyPr/>
        <a:lstStyle/>
        <a:p>
          <a:r>
            <a:rPr lang="en-US" dirty="0"/>
            <a:t>People often expect the similar features as the desktop counterparts</a:t>
          </a:r>
        </a:p>
      </dgm:t>
    </dgm:pt>
    <dgm:pt modelId="{B7C9BB09-8785-4816-B5BF-2F7902D907FE}" type="parTrans" cxnId="{213E98EF-D8D6-47A9-8EBA-07B676906FA7}">
      <dgm:prSet/>
      <dgm:spPr/>
      <dgm:t>
        <a:bodyPr/>
        <a:lstStyle/>
        <a:p>
          <a:endParaRPr lang="en-US"/>
        </a:p>
      </dgm:t>
    </dgm:pt>
    <dgm:pt modelId="{5FD6213F-2264-41FA-A588-F81C9816B5BA}" type="sibTrans" cxnId="{213E98EF-D8D6-47A9-8EBA-07B676906FA7}">
      <dgm:prSet/>
      <dgm:spPr/>
      <dgm:t>
        <a:bodyPr/>
        <a:lstStyle/>
        <a:p>
          <a:endParaRPr lang="en-US"/>
        </a:p>
      </dgm:t>
    </dgm:pt>
    <dgm:pt modelId="{E0A605C3-C277-41CF-94E6-E7EA8939BFC1}">
      <dgm:prSet/>
      <dgm:spPr/>
      <dgm:t>
        <a:bodyPr/>
        <a:lstStyle/>
        <a:p>
          <a:pPr>
            <a:defRPr b="1"/>
          </a:pPr>
          <a:r>
            <a:rPr lang="en-US"/>
            <a:t>Interface design, YES of course!</a:t>
          </a:r>
        </a:p>
      </dgm:t>
    </dgm:pt>
    <dgm:pt modelId="{81555483-92E6-4AA4-8FEF-44809630FAEE}" type="parTrans" cxnId="{EB5F041D-C581-4886-8AF5-B9175C7B055A}">
      <dgm:prSet/>
      <dgm:spPr/>
      <dgm:t>
        <a:bodyPr/>
        <a:lstStyle/>
        <a:p>
          <a:endParaRPr lang="en-US"/>
        </a:p>
      </dgm:t>
    </dgm:pt>
    <dgm:pt modelId="{33184857-5310-469A-B7E8-8791E623C90E}" type="sibTrans" cxnId="{EB5F041D-C581-4886-8AF5-B9175C7B055A}">
      <dgm:prSet/>
      <dgm:spPr/>
      <dgm:t>
        <a:bodyPr/>
        <a:lstStyle/>
        <a:p>
          <a:endParaRPr lang="en-US"/>
        </a:p>
      </dgm:t>
    </dgm:pt>
    <dgm:pt modelId="{50EDA0D7-EB10-4840-83BA-DD09466B539A}">
      <dgm:prSet/>
      <dgm:spPr/>
      <dgm:t>
        <a:bodyPr/>
        <a:lstStyle/>
        <a:p>
          <a:r>
            <a:rPr lang="en-US"/>
            <a:t>For the reasons listed earlier</a:t>
          </a:r>
        </a:p>
      </dgm:t>
    </dgm:pt>
    <dgm:pt modelId="{67ABE607-01D4-4D7A-B198-6D9B7AF5EFF6}" type="parTrans" cxnId="{B8AB261A-06B7-4DA4-9175-24035F751303}">
      <dgm:prSet/>
      <dgm:spPr/>
      <dgm:t>
        <a:bodyPr/>
        <a:lstStyle/>
        <a:p>
          <a:endParaRPr lang="en-US"/>
        </a:p>
      </dgm:t>
    </dgm:pt>
    <dgm:pt modelId="{89365BD6-534E-409E-9FAB-05F2ACE5ADEE}" type="sibTrans" cxnId="{B8AB261A-06B7-4DA4-9175-24035F751303}">
      <dgm:prSet/>
      <dgm:spPr/>
      <dgm:t>
        <a:bodyPr/>
        <a:lstStyle/>
        <a:p>
          <a:endParaRPr lang="en-US"/>
        </a:p>
      </dgm:t>
    </dgm:pt>
    <dgm:pt modelId="{3A86A984-8260-42F8-8EE1-2933D5A8E680}" type="pres">
      <dgm:prSet presAssocID="{8669C3AD-ADCC-47AB-A301-41C9F3E78DD1}" presName="root" presStyleCnt="0">
        <dgm:presLayoutVars>
          <dgm:dir/>
          <dgm:resizeHandles val="exact"/>
        </dgm:presLayoutVars>
      </dgm:prSet>
      <dgm:spPr/>
    </dgm:pt>
    <dgm:pt modelId="{36B7FBB7-CA60-45E7-A3B4-E0EE4E560E99}" type="pres">
      <dgm:prSet presAssocID="{E10BAEAF-4E14-4016-8615-28AF6FF839EC}" presName="compNode" presStyleCnt="0"/>
      <dgm:spPr/>
    </dgm:pt>
    <dgm:pt modelId="{114929BD-23C4-4384-8E70-3352793CA9B5}" type="pres">
      <dgm:prSet presAssocID="{E10BAEAF-4E14-4016-8615-28AF6FF839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D1F3874-923E-4467-BD92-360CBFFEF3B7}" type="pres">
      <dgm:prSet presAssocID="{E10BAEAF-4E14-4016-8615-28AF6FF839EC}" presName="iconSpace" presStyleCnt="0"/>
      <dgm:spPr/>
    </dgm:pt>
    <dgm:pt modelId="{762C2D60-2944-4C18-AD83-C7323080F04D}" type="pres">
      <dgm:prSet presAssocID="{E10BAEAF-4E14-4016-8615-28AF6FF839EC}" presName="parTx" presStyleLbl="revTx" presStyleIdx="0" presStyleCnt="4">
        <dgm:presLayoutVars>
          <dgm:chMax val="0"/>
          <dgm:chPref val="0"/>
        </dgm:presLayoutVars>
      </dgm:prSet>
      <dgm:spPr/>
    </dgm:pt>
    <dgm:pt modelId="{809B2895-51DD-4EC4-9931-6FB7D5CE14F3}" type="pres">
      <dgm:prSet presAssocID="{E10BAEAF-4E14-4016-8615-28AF6FF839EC}" presName="txSpace" presStyleCnt="0"/>
      <dgm:spPr/>
    </dgm:pt>
    <dgm:pt modelId="{9B99FEFD-BF8B-4E75-B78C-D2FC8D423A15}" type="pres">
      <dgm:prSet presAssocID="{E10BAEAF-4E14-4016-8615-28AF6FF839EC}" presName="desTx" presStyleLbl="revTx" presStyleIdx="1" presStyleCnt="4">
        <dgm:presLayoutVars/>
      </dgm:prSet>
      <dgm:spPr/>
    </dgm:pt>
    <dgm:pt modelId="{41F6641E-BDFE-44C6-90BD-2615B70B5122}" type="pres">
      <dgm:prSet presAssocID="{691A14E8-1ACB-4465-B25C-E20974801170}" presName="sibTrans" presStyleCnt="0"/>
      <dgm:spPr/>
    </dgm:pt>
    <dgm:pt modelId="{E9422C4B-F5F0-46C1-B662-DEC901E48CFA}" type="pres">
      <dgm:prSet presAssocID="{E0A605C3-C277-41CF-94E6-E7EA8939BFC1}" presName="compNode" presStyleCnt="0"/>
      <dgm:spPr/>
    </dgm:pt>
    <dgm:pt modelId="{D2A179DC-6E53-402B-A851-4590760D4B46}" type="pres">
      <dgm:prSet presAssocID="{E0A605C3-C277-41CF-94E6-E7EA8939BFC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6037F7C-F8B1-4764-A822-BBF699DC8590}" type="pres">
      <dgm:prSet presAssocID="{E0A605C3-C277-41CF-94E6-E7EA8939BFC1}" presName="iconSpace" presStyleCnt="0"/>
      <dgm:spPr/>
    </dgm:pt>
    <dgm:pt modelId="{A37CEEC3-4F3F-4A52-97F0-F0F43D3D2640}" type="pres">
      <dgm:prSet presAssocID="{E0A605C3-C277-41CF-94E6-E7EA8939BFC1}" presName="parTx" presStyleLbl="revTx" presStyleIdx="2" presStyleCnt="4">
        <dgm:presLayoutVars>
          <dgm:chMax val="0"/>
          <dgm:chPref val="0"/>
        </dgm:presLayoutVars>
      </dgm:prSet>
      <dgm:spPr/>
    </dgm:pt>
    <dgm:pt modelId="{CD4FC5AF-5692-4C36-8A89-E726CC48ED38}" type="pres">
      <dgm:prSet presAssocID="{E0A605C3-C277-41CF-94E6-E7EA8939BFC1}" presName="txSpace" presStyleCnt="0"/>
      <dgm:spPr/>
    </dgm:pt>
    <dgm:pt modelId="{4EDDE3BF-2415-4101-88AB-B777E35E589B}" type="pres">
      <dgm:prSet presAssocID="{E0A605C3-C277-41CF-94E6-E7EA8939BFC1}" presName="desTx" presStyleLbl="revTx" presStyleIdx="3" presStyleCnt="4">
        <dgm:presLayoutVars/>
      </dgm:prSet>
      <dgm:spPr/>
    </dgm:pt>
  </dgm:ptLst>
  <dgm:cxnLst>
    <dgm:cxn modelId="{EE86A703-6DF5-4E62-B2CC-2A34A1BFB235}" type="presOf" srcId="{E0A605C3-C277-41CF-94E6-E7EA8939BFC1}" destId="{A37CEEC3-4F3F-4A52-97F0-F0F43D3D2640}" srcOrd="0" destOrd="0" presId="urn:microsoft.com/office/officeart/2018/5/layout/CenteredIconLabelDescriptionList"/>
    <dgm:cxn modelId="{3307FE0A-8D7F-48A1-AA22-C8EFC0B48823}" type="presOf" srcId="{50EDA0D7-EB10-4840-83BA-DD09466B539A}" destId="{4EDDE3BF-2415-4101-88AB-B777E35E589B}" srcOrd="0" destOrd="0" presId="urn:microsoft.com/office/officeart/2018/5/layout/CenteredIconLabelDescriptionList"/>
    <dgm:cxn modelId="{B8AB261A-06B7-4DA4-9175-24035F751303}" srcId="{E0A605C3-C277-41CF-94E6-E7EA8939BFC1}" destId="{50EDA0D7-EB10-4840-83BA-DD09466B539A}" srcOrd="0" destOrd="0" parTransId="{67ABE607-01D4-4D7A-B198-6D9B7AF5EFF6}" sibTransId="{89365BD6-534E-409E-9FAB-05F2ACE5ADEE}"/>
    <dgm:cxn modelId="{EB5F041D-C581-4886-8AF5-B9175C7B055A}" srcId="{8669C3AD-ADCC-47AB-A301-41C9F3E78DD1}" destId="{E0A605C3-C277-41CF-94E6-E7EA8939BFC1}" srcOrd="1" destOrd="0" parTransId="{81555483-92E6-4AA4-8FEF-44809630FAEE}" sibTransId="{33184857-5310-469A-B7E8-8791E623C90E}"/>
    <dgm:cxn modelId="{A1166C24-27FB-4C91-B53E-28820EFE35A1}" srcId="{8669C3AD-ADCC-47AB-A301-41C9F3E78DD1}" destId="{E10BAEAF-4E14-4016-8615-28AF6FF839EC}" srcOrd="0" destOrd="0" parTransId="{8CEDD140-A640-4DE7-B674-947B8203D709}" sibTransId="{691A14E8-1ACB-4465-B25C-E20974801170}"/>
    <dgm:cxn modelId="{0D23435A-C070-445E-98D5-DCA6E56F2AC4}" type="presOf" srcId="{8669C3AD-ADCC-47AB-A301-41C9F3E78DD1}" destId="{3A86A984-8260-42F8-8EE1-2933D5A8E680}" srcOrd="0" destOrd="0" presId="urn:microsoft.com/office/officeart/2018/5/layout/CenteredIconLabelDescriptionList"/>
    <dgm:cxn modelId="{533FE38F-36E8-42A5-A613-8519F8D82E2A}" type="presOf" srcId="{3CCA5F13-F9B5-417C-B899-DB429066A964}" destId="{9B99FEFD-BF8B-4E75-B78C-D2FC8D423A15}" srcOrd="0" destOrd="0" presId="urn:microsoft.com/office/officeart/2018/5/layout/CenteredIconLabelDescriptionList"/>
    <dgm:cxn modelId="{D742F8AB-6DAE-4D01-9BD6-905611AEFF67}" type="presOf" srcId="{E10BAEAF-4E14-4016-8615-28AF6FF839EC}" destId="{762C2D60-2944-4C18-AD83-C7323080F04D}" srcOrd="0" destOrd="0" presId="urn:microsoft.com/office/officeart/2018/5/layout/CenteredIconLabelDescriptionList"/>
    <dgm:cxn modelId="{213E98EF-D8D6-47A9-8EBA-07B676906FA7}" srcId="{E10BAEAF-4E14-4016-8615-28AF6FF839EC}" destId="{3CCA5F13-F9B5-417C-B899-DB429066A964}" srcOrd="0" destOrd="0" parTransId="{B7C9BB09-8785-4816-B5BF-2F7902D907FE}" sibTransId="{5FD6213F-2264-41FA-A588-F81C9816B5BA}"/>
    <dgm:cxn modelId="{9698F10B-285A-4E36-B358-5E09A6B4A7C1}" type="presParOf" srcId="{3A86A984-8260-42F8-8EE1-2933D5A8E680}" destId="{36B7FBB7-CA60-45E7-A3B4-E0EE4E560E99}" srcOrd="0" destOrd="0" presId="urn:microsoft.com/office/officeart/2018/5/layout/CenteredIconLabelDescriptionList"/>
    <dgm:cxn modelId="{E8E88D62-6D4C-48B2-8B62-4C91119BEC7E}" type="presParOf" srcId="{36B7FBB7-CA60-45E7-A3B4-E0EE4E560E99}" destId="{114929BD-23C4-4384-8E70-3352793CA9B5}" srcOrd="0" destOrd="0" presId="urn:microsoft.com/office/officeart/2018/5/layout/CenteredIconLabelDescriptionList"/>
    <dgm:cxn modelId="{3E631F15-247C-4DCE-80CF-F777CE9C896B}" type="presParOf" srcId="{36B7FBB7-CA60-45E7-A3B4-E0EE4E560E99}" destId="{3D1F3874-923E-4467-BD92-360CBFFEF3B7}" srcOrd="1" destOrd="0" presId="urn:microsoft.com/office/officeart/2018/5/layout/CenteredIconLabelDescriptionList"/>
    <dgm:cxn modelId="{88015448-F203-49E5-A2F9-E5E6C8643FC5}" type="presParOf" srcId="{36B7FBB7-CA60-45E7-A3B4-E0EE4E560E99}" destId="{762C2D60-2944-4C18-AD83-C7323080F04D}" srcOrd="2" destOrd="0" presId="urn:microsoft.com/office/officeart/2018/5/layout/CenteredIconLabelDescriptionList"/>
    <dgm:cxn modelId="{605AEB93-B29C-4A09-880F-9563F461E47B}" type="presParOf" srcId="{36B7FBB7-CA60-45E7-A3B4-E0EE4E560E99}" destId="{809B2895-51DD-4EC4-9931-6FB7D5CE14F3}" srcOrd="3" destOrd="0" presId="urn:microsoft.com/office/officeart/2018/5/layout/CenteredIconLabelDescriptionList"/>
    <dgm:cxn modelId="{657F6622-B8BA-4A73-B1B2-828918D16A6C}" type="presParOf" srcId="{36B7FBB7-CA60-45E7-A3B4-E0EE4E560E99}" destId="{9B99FEFD-BF8B-4E75-B78C-D2FC8D423A15}" srcOrd="4" destOrd="0" presId="urn:microsoft.com/office/officeart/2018/5/layout/CenteredIconLabelDescriptionList"/>
    <dgm:cxn modelId="{8D87A483-1F1C-4D3C-BF39-BFB4DF630A73}" type="presParOf" srcId="{3A86A984-8260-42F8-8EE1-2933D5A8E680}" destId="{41F6641E-BDFE-44C6-90BD-2615B70B5122}" srcOrd="1" destOrd="0" presId="urn:microsoft.com/office/officeart/2018/5/layout/CenteredIconLabelDescriptionList"/>
    <dgm:cxn modelId="{FBF6A09B-04D8-456E-8231-BCC1C6FCD011}" type="presParOf" srcId="{3A86A984-8260-42F8-8EE1-2933D5A8E680}" destId="{E9422C4B-F5F0-46C1-B662-DEC901E48CFA}" srcOrd="2" destOrd="0" presId="urn:microsoft.com/office/officeart/2018/5/layout/CenteredIconLabelDescriptionList"/>
    <dgm:cxn modelId="{0044E2A8-0D0C-4A43-8CFA-BF9BBC813748}" type="presParOf" srcId="{E9422C4B-F5F0-46C1-B662-DEC901E48CFA}" destId="{D2A179DC-6E53-402B-A851-4590760D4B46}" srcOrd="0" destOrd="0" presId="urn:microsoft.com/office/officeart/2018/5/layout/CenteredIconLabelDescriptionList"/>
    <dgm:cxn modelId="{58254621-79BF-4BFA-9B0A-5FCDC406A723}" type="presParOf" srcId="{E9422C4B-F5F0-46C1-B662-DEC901E48CFA}" destId="{C6037F7C-F8B1-4764-A822-BBF699DC8590}" srcOrd="1" destOrd="0" presId="urn:microsoft.com/office/officeart/2018/5/layout/CenteredIconLabelDescriptionList"/>
    <dgm:cxn modelId="{32C0E74A-8B2B-4D7D-93BE-417DDD901B19}" type="presParOf" srcId="{E9422C4B-F5F0-46C1-B662-DEC901E48CFA}" destId="{A37CEEC3-4F3F-4A52-97F0-F0F43D3D2640}" srcOrd="2" destOrd="0" presId="urn:microsoft.com/office/officeart/2018/5/layout/CenteredIconLabelDescriptionList"/>
    <dgm:cxn modelId="{5700E8F8-FE39-447D-999A-BE2A8F99210E}" type="presParOf" srcId="{E9422C4B-F5F0-46C1-B662-DEC901E48CFA}" destId="{CD4FC5AF-5692-4C36-8A89-E726CC48ED38}" srcOrd="3" destOrd="0" presId="urn:microsoft.com/office/officeart/2018/5/layout/CenteredIconLabelDescriptionList"/>
    <dgm:cxn modelId="{F0E02EE7-5E8D-4C24-99A2-3C54BE4F86F4}" type="presParOf" srcId="{E9422C4B-F5F0-46C1-B662-DEC901E48CFA}" destId="{4EDDE3BF-2415-4101-88AB-B777E35E589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E2DD61-14FA-4A61-8E80-CF5F59A209F6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EEF6C5B-C680-4CDD-B1EB-D75CB3CF40FE}">
      <dgm:prSet/>
      <dgm:spPr/>
      <dgm:t>
        <a:bodyPr/>
        <a:lstStyle/>
        <a:p>
          <a:r>
            <a:rPr lang="en-US"/>
            <a:t>People don’t want to read manuals on how to use 99¢ apps!!</a:t>
          </a:r>
        </a:p>
      </dgm:t>
    </dgm:pt>
    <dgm:pt modelId="{5971C038-68FB-4CE2-8199-14A49E054878}" type="parTrans" cxnId="{E914C321-1F0B-402D-A8C0-15C9541D7993}">
      <dgm:prSet/>
      <dgm:spPr/>
      <dgm:t>
        <a:bodyPr/>
        <a:lstStyle/>
        <a:p>
          <a:endParaRPr lang="en-US"/>
        </a:p>
      </dgm:t>
    </dgm:pt>
    <dgm:pt modelId="{EBFCE198-5341-418F-83F2-0B6A29E7C406}" type="sibTrans" cxnId="{E914C321-1F0B-402D-A8C0-15C9541D7993}">
      <dgm:prSet/>
      <dgm:spPr/>
      <dgm:t>
        <a:bodyPr/>
        <a:lstStyle/>
        <a:p>
          <a:endParaRPr lang="en-US"/>
        </a:p>
      </dgm:t>
    </dgm:pt>
    <dgm:pt modelId="{DC51BF36-0E21-4395-96C1-F433116BA384}">
      <dgm:prSet/>
      <dgm:spPr/>
      <dgm:t>
        <a:bodyPr/>
        <a:lstStyle/>
        <a:p>
          <a:r>
            <a:rPr lang="en-US" dirty="0"/>
            <a:t>Everyone knows to code. Compromise on UI/UX?</a:t>
          </a:r>
        </a:p>
      </dgm:t>
    </dgm:pt>
    <dgm:pt modelId="{BDE481C4-74BC-449E-98A5-94523D9E2784}" type="parTrans" cxnId="{DF1717AD-3A1A-403A-BDC8-9DA041A5F727}">
      <dgm:prSet/>
      <dgm:spPr/>
      <dgm:t>
        <a:bodyPr/>
        <a:lstStyle/>
        <a:p>
          <a:endParaRPr lang="en-US"/>
        </a:p>
      </dgm:t>
    </dgm:pt>
    <dgm:pt modelId="{8718F416-91D2-4B43-976D-8D9403B86387}" type="sibTrans" cxnId="{DF1717AD-3A1A-403A-BDC8-9DA041A5F727}">
      <dgm:prSet/>
      <dgm:spPr/>
      <dgm:t>
        <a:bodyPr/>
        <a:lstStyle/>
        <a:p>
          <a:endParaRPr lang="en-US"/>
        </a:p>
      </dgm:t>
    </dgm:pt>
    <dgm:pt modelId="{644318EF-739D-4383-AE9C-77E71A7CFECA}" type="pres">
      <dgm:prSet presAssocID="{58E2DD61-14FA-4A61-8E80-CF5F59A209F6}" presName="root" presStyleCnt="0">
        <dgm:presLayoutVars>
          <dgm:dir/>
          <dgm:resizeHandles val="exact"/>
        </dgm:presLayoutVars>
      </dgm:prSet>
      <dgm:spPr/>
    </dgm:pt>
    <dgm:pt modelId="{63AA10DE-7CD8-46ED-B2EA-8335642586C9}" type="pres">
      <dgm:prSet presAssocID="{DEEF6C5B-C680-4CDD-B1EB-D75CB3CF40FE}" presName="compNode" presStyleCnt="0"/>
      <dgm:spPr/>
    </dgm:pt>
    <dgm:pt modelId="{49D1E00D-CC17-41D0-8D3B-0009460D74B1}" type="pres">
      <dgm:prSet presAssocID="{DEEF6C5B-C680-4CDD-B1EB-D75CB3CF40F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5FA2BB9-B901-478F-BCE1-6C25C857F8CC}" type="pres">
      <dgm:prSet presAssocID="{DEEF6C5B-C680-4CDD-B1EB-D75CB3CF40FE}" presName="spaceRect" presStyleCnt="0"/>
      <dgm:spPr/>
    </dgm:pt>
    <dgm:pt modelId="{F7E6085B-F160-49F2-AE3A-0B8FAA4F11E1}" type="pres">
      <dgm:prSet presAssocID="{DEEF6C5B-C680-4CDD-B1EB-D75CB3CF40FE}" presName="textRect" presStyleLbl="revTx" presStyleIdx="0" presStyleCnt="2">
        <dgm:presLayoutVars>
          <dgm:chMax val="1"/>
          <dgm:chPref val="1"/>
        </dgm:presLayoutVars>
      </dgm:prSet>
      <dgm:spPr/>
    </dgm:pt>
    <dgm:pt modelId="{B402448D-436A-4C2E-A384-AA8CEB4CF037}" type="pres">
      <dgm:prSet presAssocID="{EBFCE198-5341-418F-83F2-0B6A29E7C406}" presName="sibTrans" presStyleCnt="0"/>
      <dgm:spPr/>
    </dgm:pt>
    <dgm:pt modelId="{EDA0914A-7457-4940-8427-0E65F20B1F83}" type="pres">
      <dgm:prSet presAssocID="{DC51BF36-0E21-4395-96C1-F433116BA384}" presName="compNode" presStyleCnt="0"/>
      <dgm:spPr/>
    </dgm:pt>
    <dgm:pt modelId="{3CC4BE64-741B-4612-AF2E-CF150D3EB1FA}" type="pres">
      <dgm:prSet presAssocID="{DC51BF36-0E21-4395-96C1-F433116BA3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C7A3525-5E95-4569-B75D-F8C105D9BBAD}" type="pres">
      <dgm:prSet presAssocID="{DC51BF36-0E21-4395-96C1-F433116BA384}" presName="spaceRect" presStyleCnt="0"/>
      <dgm:spPr/>
    </dgm:pt>
    <dgm:pt modelId="{82A2EDA9-7F4D-41E6-B922-60BAC69428E8}" type="pres">
      <dgm:prSet presAssocID="{DC51BF36-0E21-4395-96C1-F433116BA38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914C321-1F0B-402D-A8C0-15C9541D7993}" srcId="{58E2DD61-14FA-4A61-8E80-CF5F59A209F6}" destId="{DEEF6C5B-C680-4CDD-B1EB-D75CB3CF40FE}" srcOrd="0" destOrd="0" parTransId="{5971C038-68FB-4CE2-8199-14A49E054878}" sibTransId="{EBFCE198-5341-418F-83F2-0B6A29E7C406}"/>
    <dgm:cxn modelId="{73AA552B-22A0-4BAF-8229-B32F7E52AD5A}" type="presOf" srcId="{DC51BF36-0E21-4395-96C1-F433116BA384}" destId="{82A2EDA9-7F4D-41E6-B922-60BAC69428E8}" srcOrd="0" destOrd="0" presId="urn:microsoft.com/office/officeart/2018/2/layout/IconLabelList"/>
    <dgm:cxn modelId="{563BC569-6C39-4BC2-A626-C8BF2F70A682}" type="presOf" srcId="{58E2DD61-14FA-4A61-8E80-CF5F59A209F6}" destId="{644318EF-739D-4383-AE9C-77E71A7CFECA}" srcOrd="0" destOrd="0" presId="urn:microsoft.com/office/officeart/2018/2/layout/IconLabelList"/>
    <dgm:cxn modelId="{DF1717AD-3A1A-403A-BDC8-9DA041A5F727}" srcId="{58E2DD61-14FA-4A61-8E80-CF5F59A209F6}" destId="{DC51BF36-0E21-4395-96C1-F433116BA384}" srcOrd="1" destOrd="0" parTransId="{BDE481C4-74BC-449E-98A5-94523D9E2784}" sibTransId="{8718F416-91D2-4B43-976D-8D9403B86387}"/>
    <dgm:cxn modelId="{FC6C54D5-2879-45BF-A9C7-B3FE1CF49EC5}" type="presOf" srcId="{DEEF6C5B-C680-4CDD-B1EB-D75CB3CF40FE}" destId="{F7E6085B-F160-49F2-AE3A-0B8FAA4F11E1}" srcOrd="0" destOrd="0" presId="urn:microsoft.com/office/officeart/2018/2/layout/IconLabelList"/>
    <dgm:cxn modelId="{5AAFDD4B-4740-4C9D-90C6-6950A9CE4B70}" type="presParOf" srcId="{644318EF-739D-4383-AE9C-77E71A7CFECA}" destId="{63AA10DE-7CD8-46ED-B2EA-8335642586C9}" srcOrd="0" destOrd="0" presId="urn:microsoft.com/office/officeart/2018/2/layout/IconLabelList"/>
    <dgm:cxn modelId="{FFAC6C96-D8D8-40E2-8B61-EE4057E0519B}" type="presParOf" srcId="{63AA10DE-7CD8-46ED-B2EA-8335642586C9}" destId="{49D1E00D-CC17-41D0-8D3B-0009460D74B1}" srcOrd="0" destOrd="0" presId="urn:microsoft.com/office/officeart/2018/2/layout/IconLabelList"/>
    <dgm:cxn modelId="{FD0A0E98-73A5-4DC2-946F-42F006995DD3}" type="presParOf" srcId="{63AA10DE-7CD8-46ED-B2EA-8335642586C9}" destId="{45FA2BB9-B901-478F-BCE1-6C25C857F8CC}" srcOrd="1" destOrd="0" presId="urn:microsoft.com/office/officeart/2018/2/layout/IconLabelList"/>
    <dgm:cxn modelId="{42410F9B-853D-490F-8A94-2AB73862DCA3}" type="presParOf" srcId="{63AA10DE-7CD8-46ED-B2EA-8335642586C9}" destId="{F7E6085B-F160-49F2-AE3A-0B8FAA4F11E1}" srcOrd="2" destOrd="0" presId="urn:microsoft.com/office/officeart/2018/2/layout/IconLabelList"/>
    <dgm:cxn modelId="{F23C3A6C-5B84-44F0-BA08-802BBFD99AAD}" type="presParOf" srcId="{644318EF-739D-4383-AE9C-77E71A7CFECA}" destId="{B402448D-436A-4C2E-A384-AA8CEB4CF037}" srcOrd="1" destOrd="0" presId="urn:microsoft.com/office/officeart/2018/2/layout/IconLabelList"/>
    <dgm:cxn modelId="{8B3EE419-9E68-463A-86EB-ABE2C5384660}" type="presParOf" srcId="{644318EF-739D-4383-AE9C-77E71A7CFECA}" destId="{EDA0914A-7457-4940-8427-0E65F20B1F83}" srcOrd="2" destOrd="0" presId="urn:microsoft.com/office/officeart/2018/2/layout/IconLabelList"/>
    <dgm:cxn modelId="{56FBBBAE-1CF4-432B-A590-0CD5D5D5FFF2}" type="presParOf" srcId="{EDA0914A-7457-4940-8427-0E65F20B1F83}" destId="{3CC4BE64-741B-4612-AF2E-CF150D3EB1FA}" srcOrd="0" destOrd="0" presId="urn:microsoft.com/office/officeart/2018/2/layout/IconLabelList"/>
    <dgm:cxn modelId="{144F605E-299C-460D-B461-34805127ECE3}" type="presParOf" srcId="{EDA0914A-7457-4940-8427-0E65F20B1F83}" destId="{2C7A3525-5E95-4569-B75D-F8C105D9BBAD}" srcOrd="1" destOrd="0" presId="urn:microsoft.com/office/officeart/2018/2/layout/IconLabelList"/>
    <dgm:cxn modelId="{EC6CE192-FC34-44B1-B6DC-7781741C8456}" type="presParOf" srcId="{EDA0914A-7457-4940-8427-0E65F20B1F83}" destId="{82A2EDA9-7F4D-41E6-B922-60BAC69428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30B9B4-50A2-4CCB-BE5C-F01E152E8480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D57C2CE-41E4-4EDD-AF46-01E81C3BC00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Hypertext Markup Language</a:t>
          </a:r>
        </a:p>
        <a:p>
          <a:pPr>
            <a:lnSpc>
              <a:spcPct val="100000"/>
            </a:lnSpc>
            <a:defRPr b="1"/>
          </a:pPr>
          <a:r>
            <a:rPr lang="en-US" b="0" i="0" dirty="0"/>
            <a:t>Creates the basic structure</a:t>
          </a:r>
          <a:endParaRPr lang="en-US" dirty="0"/>
        </a:p>
      </dgm:t>
    </dgm:pt>
    <dgm:pt modelId="{99B862B5-D453-4BA1-857F-B586E2FAE9B0}" type="parTrans" cxnId="{67677CB8-A610-4FBF-82AD-7AA5BF7DB0AF}">
      <dgm:prSet/>
      <dgm:spPr/>
      <dgm:t>
        <a:bodyPr/>
        <a:lstStyle/>
        <a:p>
          <a:endParaRPr lang="en-US"/>
        </a:p>
      </dgm:t>
    </dgm:pt>
    <dgm:pt modelId="{210B83FF-F653-4627-B1DC-961131005663}" type="sibTrans" cxnId="{67677CB8-A610-4FBF-82AD-7AA5BF7DB0AF}">
      <dgm:prSet/>
      <dgm:spPr/>
      <dgm:t>
        <a:bodyPr/>
        <a:lstStyle/>
        <a:p>
          <a:endParaRPr lang="en-US"/>
        </a:p>
      </dgm:t>
    </dgm:pt>
    <dgm:pt modelId="{CD58FA4B-816E-4490-A0D7-83BDB1624C7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HTML5 is response to the changing nature of the Internet</a:t>
          </a:r>
        </a:p>
      </dgm:t>
    </dgm:pt>
    <dgm:pt modelId="{C99CDBA6-D1ED-4735-B8E5-4A065A73BA19}" type="parTrans" cxnId="{9E162C6C-585A-448C-A546-98E345F7817A}">
      <dgm:prSet/>
      <dgm:spPr/>
      <dgm:t>
        <a:bodyPr/>
        <a:lstStyle/>
        <a:p>
          <a:endParaRPr lang="en-US"/>
        </a:p>
      </dgm:t>
    </dgm:pt>
    <dgm:pt modelId="{AF37830B-7AFF-4429-8BB9-A395A009E6D7}" type="sibTrans" cxnId="{9E162C6C-585A-448C-A546-98E345F7817A}">
      <dgm:prSet/>
      <dgm:spPr/>
      <dgm:t>
        <a:bodyPr/>
        <a:lstStyle/>
        <a:p>
          <a:endParaRPr lang="en-US"/>
        </a:p>
      </dgm:t>
    </dgm:pt>
    <dgm:pt modelId="{BB9EB7B2-70E6-4D51-AB3A-9485608A54E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New tags (elements)</a:t>
          </a:r>
        </a:p>
      </dgm:t>
    </dgm:pt>
    <dgm:pt modelId="{7E648B7D-7FBB-4034-80C4-4E2E1ED23350}" type="parTrans" cxnId="{1294B1C7-512D-47F6-8F9E-BC22F4424D30}">
      <dgm:prSet/>
      <dgm:spPr/>
      <dgm:t>
        <a:bodyPr/>
        <a:lstStyle/>
        <a:p>
          <a:endParaRPr lang="en-US"/>
        </a:p>
      </dgm:t>
    </dgm:pt>
    <dgm:pt modelId="{3380F74B-D866-410A-B31E-999096BE38D8}" type="sibTrans" cxnId="{1294B1C7-512D-47F6-8F9E-BC22F4424D30}">
      <dgm:prSet/>
      <dgm:spPr/>
      <dgm:t>
        <a:bodyPr/>
        <a:lstStyle/>
        <a:p>
          <a:endParaRPr lang="en-US"/>
        </a:p>
      </dgm:t>
    </dgm:pt>
    <dgm:pt modelId="{B58AA8CB-806E-4237-8F14-5233777039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&lt;video&gt;, &lt;audio&gt;, &lt;canvas&gt;</a:t>
          </a:r>
        </a:p>
      </dgm:t>
    </dgm:pt>
    <dgm:pt modelId="{0BBD6A0F-FFF9-4493-BFCA-2A4679A63272}" type="parTrans" cxnId="{234EBF25-3C12-490F-84B2-50F02F090544}">
      <dgm:prSet/>
      <dgm:spPr/>
      <dgm:t>
        <a:bodyPr/>
        <a:lstStyle/>
        <a:p>
          <a:endParaRPr lang="en-US"/>
        </a:p>
      </dgm:t>
    </dgm:pt>
    <dgm:pt modelId="{46721441-B458-411E-8DE9-F82C97C5E981}" type="sibTrans" cxnId="{234EBF25-3C12-490F-84B2-50F02F090544}">
      <dgm:prSet/>
      <dgm:spPr/>
      <dgm:t>
        <a:bodyPr/>
        <a:lstStyle/>
        <a:p>
          <a:endParaRPr lang="en-US"/>
        </a:p>
      </dgm:t>
    </dgm:pt>
    <dgm:pt modelId="{5E8742D9-B8FA-42ED-B5F5-7AC0075300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&lt;section&gt;, &lt;article&gt;, &lt;header&gt;, &lt;nav&gt;</a:t>
          </a:r>
        </a:p>
      </dgm:t>
    </dgm:pt>
    <dgm:pt modelId="{236B0496-83E7-4D00-94C9-8659ECC77105}" type="parTrans" cxnId="{DAA34BA7-F439-47B2-946C-AF19500FD9E7}">
      <dgm:prSet/>
      <dgm:spPr/>
      <dgm:t>
        <a:bodyPr/>
        <a:lstStyle/>
        <a:p>
          <a:endParaRPr lang="en-US"/>
        </a:p>
      </dgm:t>
    </dgm:pt>
    <dgm:pt modelId="{91CDA9D9-5EF9-410F-A7E6-78F566BBCF9B}" type="sibTrans" cxnId="{DAA34BA7-F439-47B2-946C-AF19500FD9E7}">
      <dgm:prSet/>
      <dgm:spPr/>
      <dgm:t>
        <a:bodyPr/>
        <a:lstStyle/>
        <a:p>
          <a:endParaRPr lang="en-US"/>
        </a:p>
      </dgm:t>
    </dgm:pt>
    <dgm:pt modelId="{FBBFCD2E-E004-4CAB-BD87-39B0CF25A5B1}" type="pres">
      <dgm:prSet presAssocID="{9D30B9B4-50A2-4CCB-BE5C-F01E152E8480}" presName="root" presStyleCnt="0">
        <dgm:presLayoutVars>
          <dgm:dir/>
          <dgm:resizeHandles val="exact"/>
        </dgm:presLayoutVars>
      </dgm:prSet>
      <dgm:spPr/>
    </dgm:pt>
    <dgm:pt modelId="{35CE96C9-2C25-4900-88A6-C857DE844C0F}" type="pres">
      <dgm:prSet presAssocID="{1D57C2CE-41E4-4EDD-AF46-01E81C3BC001}" presName="compNode" presStyleCnt="0"/>
      <dgm:spPr/>
    </dgm:pt>
    <dgm:pt modelId="{D2B96DB6-DF66-4237-B888-E5FE19464C3F}" type="pres">
      <dgm:prSet presAssocID="{1D57C2CE-41E4-4EDD-AF46-01E81C3BC00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385381-4838-4A5A-8F97-6DA6BE664075}" type="pres">
      <dgm:prSet presAssocID="{1D57C2CE-41E4-4EDD-AF46-01E81C3BC001}" presName="iconSpace" presStyleCnt="0"/>
      <dgm:spPr/>
    </dgm:pt>
    <dgm:pt modelId="{CBC44791-2F8C-44C0-8248-32A4D090F4CB}" type="pres">
      <dgm:prSet presAssocID="{1D57C2CE-41E4-4EDD-AF46-01E81C3BC001}" presName="parTx" presStyleLbl="revTx" presStyleIdx="0" presStyleCnt="6">
        <dgm:presLayoutVars>
          <dgm:chMax val="0"/>
          <dgm:chPref val="0"/>
        </dgm:presLayoutVars>
      </dgm:prSet>
      <dgm:spPr/>
    </dgm:pt>
    <dgm:pt modelId="{C9E96EEB-BF0C-457A-8EB7-3FBC8EAE8883}" type="pres">
      <dgm:prSet presAssocID="{1D57C2CE-41E4-4EDD-AF46-01E81C3BC001}" presName="txSpace" presStyleCnt="0"/>
      <dgm:spPr/>
    </dgm:pt>
    <dgm:pt modelId="{1CBBC3C9-4E0F-4081-AEC8-176ED34A9CF1}" type="pres">
      <dgm:prSet presAssocID="{1D57C2CE-41E4-4EDD-AF46-01E81C3BC001}" presName="desTx" presStyleLbl="revTx" presStyleIdx="1" presStyleCnt="6">
        <dgm:presLayoutVars/>
      </dgm:prSet>
      <dgm:spPr/>
    </dgm:pt>
    <dgm:pt modelId="{7FB0A089-66CF-4AE5-BF2B-1F9A1632A2DA}" type="pres">
      <dgm:prSet presAssocID="{210B83FF-F653-4627-B1DC-961131005663}" presName="sibTrans" presStyleCnt="0"/>
      <dgm:spPr/>
    </dgm:pt>
    <dgm:pt modelId="{EE0290A3-C85F-494A-9D21-00B3D3F81FFE}" type="pres">
      <dgm:prSet presAssocID="{CD58FA4B-816E-4490-A0D7-83BDB1624C74}" presName="compNode" presStyleCnt="0"/>
      <dgm:spPr/>
    </dgm:pt>
    <dgm:pt modelId="{FDB13691-5664-4E64-98A2-D180EFD88DBF}" type="pres">
      <dgm:prSet presAssocID="{CD58FA4B-816E-4490-A0D7-83BDB1624C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D0688FF-3C38-45CF-AC2B-F74484A296E4}" type="pres">
      <dgm:prSet presAssocID="{CD58FA4B-816E-4490-A0D7-83BDB1624C74}" presName="iconSpace" presStyleCnt="0"/>
      <dgm:spPr/>
    </dgm:pt>
    <dgm:pt modelId="{B619BA4D-D230-4A4A-B9EF-7726983557A7}" type="pres">
      <dgm:prSet presAssocID="{CD58FA4B-816E-4490-A0D7-83BDB1624C74}" presName="parTx" presStyleLbl="revTx" presStyleIdx="2" presStyleCnt="6">
        <dgm:presLayoutVars>
          <dgm:chMax val="0"/>
          <dgm:chPref val="0"/>
        </dgm:presLayoutVars>
      </dgm:prSet>
      <dgm:spPr/>
    </dgm:pt>
    <dgm:pt modelId="{3050ECA2-D807-44FD-9744-1990190C1FAB}" type="pres">
      <dgm:prSet presAssocID="{CD58FA4B-816E-4490-A0D7-83BDB1624C74}" presName="txSpace" presStyleCnt="0"/>
      <dgm:spPr/>
    </dgm:pt>
    <dgm:pt modelId="{3F9C8F38-02C8-4214-9002-2DDE7EA5E420}" type="pres">
      <dgm:prSet presAssocID="{CD58FA4B-816E-4490-A0D7-83BDB1624C74}" presName="desTx" presStyleLbl="revTx" presStyleIdx="3" presStyleCnt="6">
        <dgm:presLayoutVars/>
      </dgm:prSet>
      <dgm:spPr/>
    </dgm:pt>
    <dgm:pt modelId="{1DCC213B-5993-47CF-80FA-924FE7F8339B}" type="pres">
      <dgm:prSet presAssocID="{AF37830B-7AFF-4429-8BB9-A395A009E6D7}" presName="sibTrans" presStyleCnt="0"/>
      <dgm:spPr/>
    </dgm:pt>
    <dgm:pt modelId="{1986C89B-A04C-4C16-B848-5FD06702BABB}" type="pres">
      <dgm:prSet presAssocID="{BB9EB7B2-70E6-4D51-AB3A-9485608A54E5}" presName="compNode" presStyleCnt="0"/>
      <dgm:spPr/>
    </dgm:pt>
    <dgm:pt modelId="{FBB85219-FB98-4235-B1EE-9E172A03943F}" type="pres">
      <dgm:prSet presAssocID="{BB9EB7B2-70E6-4D51-AB3A-9485608A54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5EA0C23B-8993-41A8-9C19-0A86FECA8DA2}" type="pres">
      <dgm:prSet presAssocID="{BB9EB7B2-70E6-4D51-AB3A-9485608A54E5}" presName="iconSpace" presStyleCnt="0"/>
      <dgm:spPr/>
    </dgm:pt>
    <dgm:pt modelId="{8277EDE2-5083-46DC-A3BF-4EBBF04A125F}" type="pres">
      <dgm:prSet presAssocID="{BB9EB7B2-70E6-4D51-AB3A-9485608A54E5}" presName="parTx" presStyleLbl="revTx" presStyleIdx="4" presStyleCnt="6">
        <dgm:presLayoutVars>
          <dgm:chMax val="0"/>
          <dgm:chPref val="0"/>
        </dgm:presLayoutVars>
      </dgm:prSet>
      <dgm:spPr/>
    </dgm:pt>
    <dgm:pt modelId="{00B6DEBE-36AF-4C59-96CC-8D1C08310DD7}" type="pres">
      <dgm:prSet presAssocID="{BB9EB7B2-70E6-4D51-AB3A-9485608A54E5}" presName="txSpace" presStyleCnt="0"/>
      <dgm:spPr/>
    </dgm:pt>
    <dgm:pt modelId="{F17990A2-8D29-4CB3-B46B-228E4DFD1378}" type="pres">
      <dgm:prSet presAssocID="{BB9EB7B2-70E6-4D51-AB3A-9485608A54E5}" presName="desTx" presStyleLbl="revTx" presStyleIdx="5" presStyleCnt="6">
        <dgm:presLayoutVars/>
      </dgm:prSet>
      <dgm:spPr/>
    </dgm:pt>
  </dgm:ptLst>
  <dgm:cxnLst>
    <dgm:cxn modelId="{19902108-5BB3-4BF9-8DE4-AB8C4CD1F6FF}" type="presOf" srcId="{CD58FA4B-816E-4490-A0D7-83BDB1624C74}" destId="{B619BA4D-D230-4A4A-B9EF-7726983557A7}" srcOrd="0" destOrd="0" presId="urn:microsoft.com/office/officeart/2018/5/layout/CenteredIconLabelDescriptionList"/>
    <dgm:cxn modelId="{234EBF25-3C12-490F-84B2-50F02F090544}" srcId="{BB9EB7B2-70E6-4D51-AB3A-9485608A54E5}" destId="{B58AA8CB-806E-4237-8F14-5233777039A3}" srcOrd="0" destOrd="0" parTransId="{0BBD6A0F-FFF9-4493-BFCA-2A4679A63272}" sibTransId="{46721441-B458-411E-8DE9-F82C97C5E981}"/>
    <dgm:cxn modelId="{006A362B-22F7-4A08-A19B-FB221C46D5BB}" type="presOf" srcId="{B58AA8CB-806E-4237-8F14-5233777039A3}" destId="{F17990A2-8D29-4CB3-B46B-228E4DFD1378}" srcOrd="0" destOrd="0" presId="urn:microsoft.com/office/officeart/2018/5/layout/CenteredIconLabelDescriptionList"/>
    <dgm:cxn modelId="{CE52EF39-8ADF-4F5C-9D39-6B9E8BEE5766}" type="presOf" srcId="{BB9EB7B2-70E6-4D51-AB3A-9485608A54E5}" destId="{8277EDE2-5083-46DC-A3BF-4EBBF04A125F}" srcOrd="0" destOrd="0" presId="urn:microsoft.com/office/officeart/2018/5/layout/CenteredIconLabelDescriptionList"/>
    <dgm:cxn modelId="{9E162C6C-585A-448C-A546-98E345F7817A}" srcId="{9D30B9B4-50A2-4CCB-BE5C-F01E152E8480}" destId="{CD58FA4B-816E-4490-A0D7-83BDB1624C74}" srcOrd="1" destOrd="0" parTransId="{C99CDBA6-D1ED-4735-B8E5-4A065A73BA19}" sibTransId="{AF37830B-7AFF-4429-8BB9-A395A009E6D7}"/>
    <dgm:cxn modelId="{8B5DEDA6-7302-4FFF-82AA-C111AAF0639B}" type="presOf" srcId="{1D57C2CE-41E4-4EDD-AF46-01E81C3BC001}" destId="{CBC44791-2F8C-44C0-8248-32A4D090F4CB}" srcOrd="0" destOrd="0" presId="urn:microsoft.com/office/officeart/2018/5/layout/CenteredIconLabelDescriptionList"/>
    <dgm:cxn modelId="{DAA34BA7-F439-47B2-946C-AF19500FD9E7}" srcId="{BB9EB7B2-70E6-4D51-AB3A-9485608A54E5}" destId="{5E8742D9-B8FA-42ED-B5F5-7AC007530035}" srcOrd="1" destOrd="0" parTransId="{236B0496-83E7-4D00-94C9-8659ECC77105}" sibTransId="{91CDA9D9-5EF9-410F-A7E6-78F566BBCF9B}"/>
    <dgm:cxn modelId="{67677CB8-A610-4FBF-82AD-7AA5BF7DB0AF}" srcId="{9D30B9B4-50A2-4CCB-BE5C-F01E152E8480}" destId="{1D57C2CE-41E4-4EDD-AF46-01E81C3BC001}" srcOrd="0" destOrd="0" parTransId="{99B862B5-D453-4BA1-857F-B586E2FAE9B0}" sibTransId="{210B83FF-F653-4627-B1DC-961131005663}"/>
    <dgm:cxn modelId="{E4BCF8B8-919E-4332-B3A9-258638EEC296}" type="presOf" srcId="{9D30B9B4-50A2-4CCB-BE5C-F01E152E8480}" destId="{FBBFCD2E-E004-4CAB-BD87-39B0CF25A5B1}" srcOrd="0" destOrd="0" presId="urn:microsoft.com/office/officeart/2018/5/layout/CenteredIconLabelDescriptionList"/>
    <dgm:cxn modelId="{1294B1C7-512D-47F6-8F9E-BC22F4424D30}" srcId="{9D30B9B4-50A2-4CCB-BE5C-F01E152E8480}" destId="{BB9EB7B2-70E6-4D51-AB3A-9485608A54E5}" srcOrd="2" destOrd="0" parTransId="{7E648B7D-7FBB-4034-80C4-4E2E1ED23350}" sibTransId="{3380F74B-D866-410A-B31E-999096BE38D8}"/>
    <dgm:cxn modelId="{29F451FF-3184-4B33-92CE-1BEA35C63C48}" type="presOf" srcId="{5E8742D9-B8FA-42ED-B5F5-7AC007530035}" destId="{F17990A2-8D29-4CB3-B46B-228E4DFD1378}" srcOrd="0" destOrd="1" presId="urn:microsoft.com/office/officeart/2018/5/layout/CenteredIconLabelDescriptionList"/>
    <dgm:cxn modelId="{388EE657-DF30-488F-88EB-B3B7F85DB8F2}" type="presParOf" srcId="{FBBFCD2E-E004-4CAB-BD87-39B0CF25A5B1}" destId="{35CE96C9-2C25-4900-88A6-C857DE844C0F}" srcOrd="0" destOrd="0" presId="urn:microsoft.com/office/officeart/2018/5/layout/CenteredIconLabelDescriptionList"/>
    <dgm:cxn modelId="{0BEBE5CB-7DEE-4642-A389-EF9E5D29FC04}" type="presParOf" srcId="{35CE96C9-2C25-4900-88A6-C857DE844C0F}" destId="{D2B96DB6-DF66-4237-B888-E5FE19464C3F}" srcOrd="0" destOrd="0" presId="urn:microsoft.com/office/officeart/2018/5/layout/CenteredIconLabelDescriptionList"/>
    <dgm:cxn modelId="{F4EE820B-075A-4423-A989-B3BBACFC3C76}" type="presParOf" srcId="{35CE96C9-2C25-4900-88A6-C857DE844C0F}" destId="{24385381-4838-4A5A-8F97-6DA6BE664075}" srcOrd="1" destOrd="0" presId="urn:microsoft.com/office/officeart/2018/5/layout/CenteredIconLabelDescriptionList"/>
    <dgm:cxn modelId="{22C3B765-6310-452D-ADC5-4471151E9D71}" type="presParOf" srcId="{35CE96C9-2C25-4900-88A6-C857DE844C0F}" destId="{CBC44791-2F8C-44C0-8248-32A4D090F4CB}" srcOrd="2" destOrd="0" presId="urn:microsoft.com/office/officeart/2018/5/layout/CenteredIconLabelDescriptionList"/>
    <dgm:cxn modelId="{0885566D-EBD4-4AA6-ABDC-EB126A4AF391}" type="presParOf" srcId="{35CE96C9-2C25-4900-88A6-C857DE844C0F}" destId="{C9E96EEB-BF0C-457A-8EB7-3FBC8EAE8883}" srcOrd="3" destOrd="0" presId="urn:microsoft.com/office/officeart/2018/5/layout/CenteredIconLabelDescriptionList"/>
    <dgm:cxn modelId="{D93BBA29-36EC-4463-917C-831256E61110}" type="presParOf" srcId="{35CE96C9-2C25-4900-88A6-C857DE844C0F}" destId="{1CBBC3C9-4E0F-4081-AEC8-176ED34A9CF1}" srcOrd="4" destOrd="0" presId="urn:microsoft.com/office/officeart/2018/5/layout/CenteredIconLabelDescriptionList"/>
    <dgm:cxn modelId="{4B845D7F-C2BD-4B4C-91AD-CECBA1178B75}" type="presParOf" srcId="{FBBFCD2E-E004-4CAB-BD87-39B0CF25A5B1}" destId="{7FB0A089-66CF-4AE5-BF2B-1F9A1632A2DA}" srcOrd="1" destOrd="0" presId="urn:microsoft.com/office/officeart/2018/5/layout/CenteredIconLabelDescriptionList"/>
    <dgm:cxn modelId="{A892F689-5BFF-4111-914B-2C9594191018}" type="presParOf" srcId="{FBBFCD2E-E004-4CAB-BD87-39B0CF25A5B1}" destId="{EE0290A3-C85F-494A-9D21-00B3D3F81FFE}" srcOrd="2" destOrd="0" presId="urn:microsoft.com/office/officeart/2018/5/layout/CenteredIconLabelDescriptionList"/>
    <dgm:cxn modelId="{937E876F-A4F2-479A-8BC8-80A3C0463510}" type="presParOf" srcId="{EE0290A3-C85F-494A-9D21-00B3D3F81FFE}" destId="{FDB13691-5664-4E64-98A2-D180EFD88DBF}" srcOrd="0" destOrd="0" presId="urn:microsoft.com/office/officeart/2018/5/layout/CenteredIconLabelDescriptionList"/>
    <dgm:cxn modelId="{6547D8FE-AA7A-4737-AD63-73EFB47A332C}" type="presParOf" srcId="{EE0290A3-C85F-494A-9D21-00B3D3F81FFE}" destId="{1D0688FF-3C38-45CF-AC2B-F74484A296E4}" srcOrd="1" destOrd="0" presId="urn:microsoft.com/office/officeart/2018/5/layout/CenteredIconLabelDescriptionList"/>
    <dgm:cxn modelId="{2E10BE82-F5EE-4E14-9103-82585206D432}" type="presParOf" srcId="{EE0290A3-C85F-494A-9D21-00B3D3F81FFE}" destId="{B619BA4D-D230-4A4A-B9EF-7726983557A7}" srcOrd="2" destOrd="0" presId="urn:microsoft.com/office/officeart/2018/5/layout/CenteredIconLabelDescriptionList"/>
    <dgm:cxn modelId="{8861808C-8225-416E-BB01-1CD3C30117DC}" type="presParOf" srcId="{EE0290A3-C85F-494A-9D21-00B3D3F81FFE}" destId="{3050ECA2-D807-44FD-9744-1990190C1FAB}" srcOrd="3" destOrd="0" presId="urn:microsoft.com/office/officeart/2018/5/layout/CenteredIconLabelDescriptionList"/>
    <dgm:cxn modelId="{6B9E028C-A1D0-4EA6-A31F-B8A223C78B64}" type="presParOf" srcId="{EE0290A3-C85F-494A-9D21-00B3D3F81FFE}" destId="{3F9C8F38-02C8-4214-9002-2DDE7EA5E420}" srcOrd="4" destOrd="0" presId="urn:microsoft.com/office/officeart/2018/5/layout/CenteredIconLabelDescriptionList"/>
    <dgm:cxn modelId="{837A4CE2-99BF-4CCB-9B93-A652D3716ADD}" type="presParOf" srcId="{FBBFCD2E-E004-4CAB-BD87-39B0CF25A5B1}" destId="{1DCC213B-5993-47CF-80FA-924FE7F8339B}" srcOrd="3" destOrd="0" presId="urn:microsoft.com/office/officeart/2018/5/layout/CenteredIconLabelDescriptionList"/>
    <dgm:cxn modelId="{AC7AD04B-1575-4DE4-9477-FF8A0A3C5332}" type="presParOf" srcId="{FBBFCD2E-E004-4CAB-BD87-39B0CF25A5B1}" destId="{1986C89B-A04C-4C16-B848-5FD06702BABB}" srcOrd="4" destOrd="0" presId="urn:microsoft.com/office/officeart/2018/5/layout/CenteredIconLabelDescriptionList"/>
    <dgm:cxn modelId="{72637504-AC3A-4FF1-8739-0B15624BEE98}" type="presParOf" srcId="{1986C89B-A04C-4C16-B848-5FD06702BABB}" destId="{FBB85219-FB98-4235-B1EE-9E172A03943F}" srcOrd="0" destOrd="0" presId="urn:microsoft.com/office/officeart/2018/5/layout/CenteredIconLabelDescriptionList"/>
    <dgm:cxn modelId="{D01FD7BA-7BEB-4520-A6FF-1AEF8EA6994F}" type="presParOf" srcId="{1986C89B-A04C-4C16-B848-5FD06702BABB}" destId="{5EA0C23B-8993-41A8-9C19-0A86FECA8DA2}" srcOrd="1" destOrd="0" presId="urn:microsoft.com/office/officeart/2018/5/layout/CenteredIconLabelDescriptionList"/>
    <dgm:cxn modelId="{2CE986D7-C88B-4AB2-A5DF-76403CDEDC7B}" type="presParOf" srcId="{1986C89B-A04C-4C16-B848-5FD06702BABB}" destId="{8277EDE2-5083-46DC-A3BF-4EBBF04A125F}" srcOrd="2" destOrd="0" presId="urn:microsoft.com/office/officeart/2018/5/layout/CenteredIconLabelDescriptionList"/>
    <dgm:cxn modelId="{AE2DE457-C505-489D-A7D5-8E10B9F4FD2A}" type="presParOf" srcId="{1986C89B-A04C-4C16-B848-5FD06702BABB}" destId="{00B6DEBE-36AF-4C59-96CC-8D1C08310DD7}" srcOrd="3" destOrd="0" presId="urn:microsoft.com/office/officeart/2018/5/layout/CenteredIconLabelDescriptionList"/>
    <dgm:cxn modelId="{B1DD9FE7-BF7A-476F-9F4E-D67B66E0783F}" type="presParOf" srcId="{1986C89B-A04C-4C16-B848-5FD06702BABB}" destId="{F17990A2-8D29-4CB3-B46B-228E4DFD137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0B8F03-849D-48B3-882D-61965126EF06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61CD572-AC4B-44DE-A02F-97F0425CD1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Cascading Style-Sheet  (Used</a:t>
          </a:r>
          <a:r>
            <a:rPr lang="en-CA" b="0" i="0" dirty="0"/>
            <a:t> for styling)</a:t>
          </a:r>
          <a:endParaRPr lang="en-US" dirty="0"/>
        </a:p>
      </dgm:t>
    </dgm:pt>
    <dgm:pt modelId="{C893FB6A-5ED6-4273-A171-16637ADDC104}" type="parTrans" cxnId="{854BA98B-86B8-48DC-8B73-3D18895AC412}">
      <dgm:prSet/>
      <dgm:spPr/>
      <dgm:t>
        <a:bodyPr/>
        <a:lstStyle/>
        <a:p>
          <a:endParaRPr lang="en-US"/>
        </a:p>
      </dgm:t>
    </dgm:pt>
    <dgm:pt modelId="{582D8BE2-F719-4D1D-84B4-55CE8BAE24D4}" type="sibTrans" cxnId="{854BA98B-86B8-48DC-8B73-3D18895AC412}">
      <dgm:prSet/>
      <dgm:spPr/>
      <dgm:t>
        <a:bodyPr/>
        <a:lstStyle/>
        <a:p>
          <a:endParaRPr lang="en-US"/>
        </a:p>
      </dgm:t>
    </dgm:pt>
    <dgm:pt modelId="{F8BCEC0F-10F1-433E-AE78-C09A7C9C4F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for describing the presentation of a document written in a markup language (e.g., HTML, XML, etc)</a:t>
          </a:r>
        </a:p>
      </dgm:t>
    </dgm:pt>
    <dgm:pt modelId="{8EA918FB-DC95-428B-A71B-3686D40F0A58}" type="parTrans" cxnId="{2656576A-3A76-42C8-AA2D-F6F505F958D5}">
      <dgm:prSet/>
      <dgm:spPr/>
      <dgm:t>
        <a:bodyPr/>
        <a:lstStyle/>
        <a:p>
          <a:endParaRPr lang="en-US"/>
        </a:p>
      </dgm:t>
    </dgm:pt>
    <dgm:pt modelId="{2055F4A2-870E-4F59-BF44-13432147FCA2}" type="sibTrans" cxnId="{2656576A-3A76-42C8-AA2D-F6F505F958D5}">
      <dgm:prSet/>
      <dgm:spPr/>
      <dgm:t>
        <a:bodyPr/>
        <a:lstStyle/>
        <a:p>
          <a:endParaRPr lang="en-US"/>
        </a:p>
      </dgm:t>
    </dgm:pt>
    <dgm:pt modelId="{4A0A529A-DF5C-481E-BCBB-EEBF4CDA25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Separation of presentation (CSS) and content (HTML)</a:t>
          </a:r>
        </a:p>
      </dgm:t>
    </dgm:pt>
    <dgm:pt modelId="{E793E9E1-4E14-4B8E-84C7-8EE6339CE5B7}" type="parTrans" cxnId="{330AEEF5-5831-47BA-B970-DFCE3E20423F}">
      <dgm:prSet/>
      <dgm:spPr/>
      <dgm:t>
        <a:bodyPr/>
        <a:lstStyle/>
        <a:p>
          <a:endParaRPr lang="en-US"/>
        </a:p>
      </dgm:t>
    </dgm:pt>
    <dgm:pt modelId="{516E9ACA-6BDC-402E-B48D-C91688480591}" type="sibTrans" cxnId="{330AEEF5-5831-47BA-B970-DFCE3E20423F}">
      <dgm:prSet/>
      <dgm:spPr/>
      <dgm:t>
        <a:bodyPr/>
        <a:lstStyle/>
        <a:p>
          <a:endParaRPr lang="en-US"/>
        </a:p>
      </dgm:t>
    </dgm:pt>
    <dgm:pt modelId="{FD4F6B17-644C-4CEF-B4EF-32D749BA97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Consistency in design</a:t>
          </a:r>
        </a:p>
      </dgm:t>
    </dgm:pt>
    <dgm:pt modelId="{EDC2EFE5-9D0F-47D3-A14A-8A9D104B2CFB}" type="parTrans" cxnId="{6EF6D8BE-9D8F-4716-B7F4-3592BDAE79E8}">
      <dgm:prSet/>
      <dgm:spPr/>
      <dgm:t>
        <a:bodyPr/>
        <a:lstStyle/>
        <a:p>
          <a:endParaRPr lang="en-US"/>
        </a:p>
      </dgm:t>
    </dgm:pt>
    <dgm:pt modelId="{76B21967-4E93-488B-8006-2D2F9E43E5B2}" type="sibTrans" cxnId="{6EF6D8BE-9D8F-4716-B7F4-3592BDAE79E8}">
      <dgm:prSet/>
      <dgm:spPr/>
      <dgm:t>
        <a:bodyPr/>
        <a:lstStyle/>
        <a:p>
          <a:endParaRPr lang="en-US"/>
        </a:p>
      </dgm:t>
    </dgm:pt>
    <dgm:pt modelId="{59477FE0-9FB8-4AAA-A76D-67DB729CC20A}" type="pres">
      <dgm:prSet presAssocID="{800B8F03-849D-48B3-882D-61965126EF06}" presName="root" presStyleCnt="0">
        <dgm:presLayoutVars>
          <dgm:dir/>
          <dgm:resizeHandles val="exact"/>
        </dgm:presLayoutVars>
      </dgm:prSet>
      <dgm:spPr/>
    </dgm:pt>
    <dgm:pt modelId="{52C0D56E-BCB1-4AAB-A4CB-1A9C3B7F773C}" type="pres">
      <dgm:prSet presAssocID="{961CD572-AC4B-44DE-A02F-97F0425CD18E}" presName="compNode" presStyleCnt="0"/>
      <dgm:spPr/>
    </dgm:pt>
    <dgm:pt modelId="{F90419A7-CCD1-4BEC-AB4F-40ED03B11B53}" type="pres">
      <dgm:prSet presAssocID="{961CD572-AC4B-44DE-A02F-97F0425CD18E}" presName="bgRect" presStyleLbl="bgShp" presStyleIdx="0" presStyleCnt="4"/>
      <dgm:spPr/>
    </dgm:pt>
    <dgm:pt modelId="{0ED50C26-08A0-4626-B43D-E571E42AC0C1}" type="pres">
      <dgm:prSet presAssocID="{961CD572-AC4B-44DE-A02F-97F0425CD18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C397806D-CD42-41E5-9F08-7CD54CBA7409}" type="pres">
      <dgm:prSet presAssocID="{961CD572-AC4B-44DE-A02F-97F0425CD18E}" presName="spaceRect" presStyleCnt="0"/>
      <dgm:spPr/>
    </dgm:pt>
    <dgm:pt modelId="{E8B5A833-2022-462F-9B1F-996D36DEA894}" type="pres">
      <dgm:prSet presAssocID="{961CD572-AC4B-44DE-A02F-97F0425CD18E}" presName="parTx" presStyleLbl="revTx" presStyleIdx="0" presStyleCnt="4">
        <dgm:presLayoutVars>
          <dgm:chMax val="0"/>
          <dgm:chPref val="0"/>
        </dgm:presLayoutVars>
      </dgm:prSet>
      <dgm:spPr/>
    </dgm:pt>
    <dgm:pt modelId="{9F1885F0-AEE5-4EC1-BC5B-E39EF8FFFCAC}" type="pres">
      <dgm:prSet presAssocID="{582D8BE2-F719-4D1D-84B4-55CE8BAE24D4}" presName="sibTrans" presStyleCnt="0"/>
      <dgm:spPr/>
    </dgm:pt>
    <dgm:pt modelId="{965450BC-0283-4AD5-BB4F-C03BF20EC1F3}" type="pres">
      <dgm:prSet presAssocID="{F8BCEC0F-10F1-433E-AE78-C09A7C9C4F56}" presName="compNode" presStyleCnt="0"/>
      <dgm:spPr/>
    </dgm:pt>
    <dgm:pt modelId="{D2FBD3FC-8A7B-4165-BE55-28AC4EA6CE56}" type="pres">
      <dgm:prSet presAssocID="{F8BCEC0F-10F1-433E-AE78-C09A7C9C4F56}" presName="bgRect" presStyleLbl="bgShp" presStyleIdx="1" presStyleCnt="4"/>
      <dgm:spPr/>
    </dgm:pt>
    <dgm:pt modelId="{5F037127-DB3B-42A8-AD2E-4D9E4912FC63}" type="pres">
      <dgm:prSet presAssocID="{F8BCEC0F-10F1-433E-AE78-C09A7C9C4F5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C7A127E-83A5-42F1-B09D-D6EDE473D331}" type="pres">
      <dgm:prSet presAssocID="{F8BCEC0F-10F1-433E-AE78-C09A7C9C4F56}" presName="spaceRect" presStyleCnt="0"/>
      <dgm:spPr/>
    </dgm:pt>
    <dgm:pt modelId="{7C5F06BD-5787-445F-B523-32BCBE1ACAC6}" type="pres">
      <dgm:prSet presAssocID="{F8BCEC0F-10F1-433E-AE78-C09A7C9C4F56}" presName="parTx" presStyleLbl="revTx" presStyleIdx="1" presStyleCnt="4">
        <dgm:presLayoutVars>
          <dgm:chMax val="0"/>
          <dgm:chPref val="0"/>
        </dgm:presLayoutVars>
      </dgm:prSet>
      <dgm:spPr/>
    </dgm:pt>
    <dgm:pt modelId="{1A821F48-19BF-4CF2-B189-4049F00682FE}" type="pres">
      <dgm:prSet presAssocID="{2055F4A2-870E-4F59-BF44-13432147FCA2}" presName="sibTrans" presStyleCnt="0"/>
      <dgm:spPr/>
    </dgm:pt>
    <dgm:pt modelId="{CF39DE97-68C3-4ECC-939E-685B7DF37919}" type="pres">
      <dgm:prSet presAssocID="{4A0A529A-DF5C-481E-BCBB-EEBF4CDA259D}" presName="compNode" presStyleCnt="0"/>
      <dgm:spPr/>
    </dgm:pt>
    <dgm:pt modelId="{E8520179-48D6-4144-88EC-1785C62645CC}" type="pres">
      <dgm:prSet presAssocID="{4A0A529A-DF5C-481E-BCBB-EEBF4CDA259D}" presName="bgRect" presStyleLbl="bgShp" presStyleIdx="2" presStyleCnt="4"/>
      <dgm:spPr/>
    </dgm:pt>
    <dgm:pt modelId="{63DBF56A-BDCB-4B37-916B-587298FA8032}" type="pres">
      <dgm:prSet presAssocID="{4A0A529A-DF5C-481E-BCBB-EEBF4CDA25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10EB313-F1D4-48FF-9EF0-222F92680FAD}" type="pres">
      <dgm:prSet presAssocID="{4A0A529A-DF5C-481E-BCBB-EEBF4CDA259D}" presName="spaceRect" presStyleCnt="0"/>
      <dgm:spPr/>
    </dgm:pt>
    <dgm:pt modelId="{61A377BF-C174-4C9B-8298-36EEE907A9F3}" type="pres">
      <dgm:prSet presAssocID="{4A0A529A-DF5C-481E-BCBB-EEBF4CDA259D}" presName="parTx" presStyleLbl="revTx" presStyleIdx="2" presStyleCnt="4">
        <dgm:presLayoutVars>
          <dgm:chMax val="0"/>
          <dgm:chPref val="0"/>
        </dgm:presLayoutVars>
      </dgm:prSet>
      <dgm:spPr/>
    </dgm:pt>
    <dgm:pt modelId="{53226C0B-B498-4D69-8235-2410602259C8}" type="pres">
      <dgm:prSet presAssocID="{516E9ACA-6BDC-402E-B48D-C91688480591}" presName="sibTrans" presStyleCnt="0"/>
      <dgm:spPr/>
    </dgm:pt>
    <dgm:pt modelId="{B9E1DB8E-89B4-4C88-BC22-9EE9406027D2}" type="pres">
      <dgm:prSet presAssocID="{FD4F6B17-644C-4CEF-B4EF-32D749BA9719}" presName="compNode" presStyleCnt="0"/>
      <dgm:spPr/>
    </dgm:pt>
    <dgm:pt modelId="{11D50EFC-4AC4-4185-8E0B-AA71709B45A4}" type="pres">
      <dgm:prSet presAssocID="{FD4F6B17-644C-4CEF-B4EF-32D749BA9719}" presName="bgRect" presStyleLbl="bgShp" presStyleIdx="3" presStyleCnt="4"/>
      <dgm:spPr/>
    </dgm:pt>
    <dgm:pt modelId="{C6B0257D-CF39-46C0-A97D-1EADA1D675E2}" type="pres">
      <dgm:prSet presAssocID="{FD4F6B17-644C-4CEF-B4EF-32D749BA97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0618741-9ED4-4B09-80B9-992ECD85B1A8}" type="pres">
      <dgm:prSet presAssocID="{FD4F6B17-644C-4CEF-B4EF-32D749BA9719}" presName="spaceRect" presStyleCnt="0"/>
      <dgm:spPr/>
    </dgm:pt>
    <dgm:pt modelId="{DF1A0408-A743-4A8E-89E0-1770529AE5D1}" type="pres">
      <dgm:prSet presAssocID="{FD4F6B17-644C-4CEF-B4EF-32D749BA971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32BB2D-622B-43D7-8AE2-D1820A4317C8}" type="presOf" srcId="{F8BCEC0F-10F1-433E-AE78-C09A7C9C4F56}" destId="{7C5F06BD-5787-445F-B523-32BCBE1ACAC6}" srcOrd="0" destOrd="0" presId="urn:microsoft.com/office/officeart/2018/2/layout/IconVerticalSolidList"/>
    <dgm:cxn modelId="{4337343E-91D1-4228-B2B9-4CF9E5545AD3}" type="presOf" srcId="{961CD572-AC4B-44DE-A02F-97F0425CD18E}" destId="{E8B5A833-2022-462F-9B1F-996D36DEA894}" srcOrd="0" destOrd="0" presId="urn:microsoft.com/office/officeart/2018/2/layout/IconVerticalSolidList"/>
    <dgm:cxn modelId="{2656576A-3A76-42C8-AA2D-F6F505F958D5}" srcId="{800B8F03-849D-48B3-882D-61965126EF06}" destId="{F8BCEC0F-10F1-433E-AE78-C09A7C9C4F56}" srcOrd="1" destOrd="0" parTransId="{8EA918FB-DC95-428B-A71B-3686D40F0A58}" sibTransId="{2055F4A2-870E-4F59-BF44-13432147FCA2}"/>
    <dgm:cxn modelId="{854BA98B-86B8-48DC-8B73-3D18895AC412}" srcId="{800B8F03-849D-48B3-882D-61965126EF06}" destId="{961CD572-AC4B-44DE-A02F-97F0425CD18E}" srcOrd="0" destOrd="0" parTransId="{C893FB6A-5ED6-4273-A171-16637ADDC104}" sibTransId="{582D8BE2-F719-4D1D-84B4-55CE8BAE24D4}"/>
    <dgm:cxn modelId="{E1C009A6-FDEC-4F05-81BE-EC6C474B90E0}" type="presOf" srcId="{800B8F03-849D-48B3-882D-61965126EF06}" destId="{59477FE0-9FB8-4AAA-A76D-67DB729CC20A}" srcOrd="0" destOrd="0" presId="urn:microsoft.com/office/officeart/2018/2/layout/IconVerticalSolidList"/>
    <dgm:cxn modelId="{0841C4BA-3636-49EA-8AEF-EF0CCB97C8CE}" type="presOf" srcId="{4A0A529A-DF5C-481E-BCBB-EEBF4CDA259D}" destId="{61A377BF-C174-4C9B-8298-36EEE907A9F3}" srcOrd="0" destOrd="0" presId="urn:microsoft.com/office/officeart/2018/2/layout/IconVerticalSolidList"/>
    <dgm:cxn modelId="{6EF6D8BE-9D8F-4716-B7F4-3592BDAE79E8}" srcId="{800B8F03-849D-48B3-882D-61965126EF06}" destId="{FD4F6B17-644C-4CEF-B4EF-32D749BA9719}" srcOrd="3" destOrd="0" parTransId="{EDC2EFE5-9D0F-47D3-A14A-8A9D104B2CFB}" sibTransId="{76B21967-4E93-488B-8006-2D2F9E43E5B2}"/>
    <dgm:cxn modelId="{F21EFBBF-0B43-44B9-A696-89CEE5EAA028}" type="presOf" srcId="{FD4F6B17-644C-4CEF-B4EF-32D749BA9719}" destId="{DF1A0408-A743-4A8E-89E0-1770529AE5D1}" srcOrd="0" destOrd="0" presId="urn:microsoft.com/office/officeart/2018/2/layout/IconVerticalSolidList"/>
    <dgm:cxn modelId="{330AEEF5-5831-47BA-B970-DFCE3E20423F}" srcId="{800B8F03-849D-48B3-882D-61965126EF06}" destId="{4A0A529A-DF5C-481E-BCBB-EEBF4CDA259D}" srcOrd="2" destOrd="0" parTransId="{E793E9E1-4E14-4B8E-84C7-8EE6339CE5B7}" sibTransId="{516E9ACA-6BDC-402E-B48D-C91688480591}"/>
    <dgm:cxn modelId="{C845B328-5111-4B84-AB56-63EFC5E259F9}" type="presParOf" srcId="{59477FE0-9FB8-4AAA-A76D-67DB729CC20A}" destId="{52C0D56E-BCB1-4AAB-A4CB-1A9C3B7F773C}" srcOrd="0" destOrd="0" presId="urn:microsoft.com/office/officeart/2018/2/layout/IconVerticalSolidList"/>
    <dgm:cxn modelId="{433556E3-E2EB-4604-9C18-781656E13252}" type="presParOf" srcId="{52C0D56E-BCB1-4AAB-A4CB-1A9C3B7F773C}" destId="{F90419A7-CCD1-4BEC-AB4F-40ED03B11B53}" srcOrd="0" destOrd="0" presId="urn:microsoft.com/office/officeart/2018/2/layout/IconVerticalSolidList"/>
    <dgm:cxn modelId="{EE3EF0F3-0EF2-4A80-9851-542C2ECB5F4A}" type="presParOf" srcId="{52C0D56E-BCB1-4AAB-A4CB-1A9C3B7F773C}" destId="{0ED50C26-08A0-4626-B43D-E571E42AC0C1}" srcOrd="1" destOrd="0" presId="urn:microsoft.com/office/officeart/2018/2/layout/IconVerticalSolidList"/>
    <dgm:cxn modelId="{6F67387C-B012-431E-AAEC-AA5CE26CF62A}" type="presParOf" srcId="{52C0D56E-BCB1-4AAB-A4CB-1A9C3B7F773C}" destId="{C397806D-CD42-41E5-9F08-7CD54CBA7409}" srcOrd="2" destOrd="0" presId="urn:microsoft.com/office/officeart/2018/2/layout/IconVerticalSolidList"/>
    <dgm:cxn modelId="{41A9D379-0D55-44AF-96EF-2062A725B4CD}" type="presParOf" srcId="{52C0D56E-BCB1-4AAB-A4CB-1A9C3B7F773C}" destId="{E8B5A833-2022-462F-9B1F-996D36DEA894}" srcOrd="3" destOrd="0" presId="urn:microsoft.com/office/officeart/2018/2/layout/IconVerticalSolidList"/>
    <dgm:cxn modelId="{239DB5C3-6E4C-44D4-82DE-30DB560301C8}" type="presParOf" srcId="{59477FE0-9FB8-4AAA-A76D-67DB729CC20A}" destId="{9F1885F0-AEE5-4EC1-BC5B-E39EF8FFFCAC}" srcOrd="1" destOrd="0" presId="urn:microsoft.com/office/officeart/2018/2/layout/IconVerticalSolidList"/>
    <dgm:cxn modelId="{C169AC92-D732-43B2-A0E8-BA001D6634F8}" type="presParOf" srcId="{59477FE0-9FB8-4AAA-A76D-67DB729CC20A}" destId="{965450BC-0283-4AD5-BB4F-C03BF20EC1F3}" srcOrd="2" destOrd="0" presId="urn:microsoft.com/office/officeart/2018/2/layout/IconVerticalSolidList"/>
    <dgm:cxn modelId="{667854A4-15B9-4905-A43C-07764823EF1A}" type="presParOf" srcId="{965450BC-0283-4AD5-BB4F-C03BF20EC1F3}" destId="{D2FBD3FC-8A7B-4165-BE55-28AC4EA6CE56}" srcOrd="0" destOrd="0" presId="urn:microsoft.com/office/officeart/2018/2/layout/IconVerticalSolidList"/>
    <dgm:cxn modelId="{603A0241-AA78-4C55-9E33-B818DC68370B}" type="presParOf" srcId="{965450BC-0283-4AD5-BB4F-C03BF20EC1F3}" destId="{5F037127-DB3B-42A8-AD2E-4D9E4912FC63}" srcOrd="1" destOrd="0" presId="urn:microsoft.com/office/officeart/2018/2/layout/IconVerticalSolidList"/>
    <dgm:cxn modelId="{7380E1F4-BD1C-4A70-9238-1E8CA2A7EAAF}" type="presParOf" srcId="{965450BC-0283-4AD5-BB4F-C03BF20EC1F3}" destId="{CC7A127E-83A5-42F1-B09D-D6EDE473D331}" srcOrd="2" destOrd="0" presId="urn:microsoft.com/office/officeart/2018/2/layout/IconVerticalSolidList"/>
    <dgm:cxn modelId="{09338495-9737-4243-84F4-18B57E9A9B94}" type="presParOf" srcId="{965450BC-0283-4AD5-BB4F-C03BF20EC1F3}" destId="{7C5F06BD-5787-445F-B523-32BCBE1ACAC6}" srcOrd="3" destOrd="0" presId="urn:microsoft.com/office/officeart/2018/2/layout/IconVerticalSolidList"/>
    <dgm:cxn modelId="{75A67DBD-7D1D-4B0D-9AB0-4B088941CD22}" type="presParOf" srcId="{59477FE0-9FB8-4AAA-A76D-67DB729CC20A}" destId="{1A821F48-19BF-4CF2-B189-4049F00682FE}" srcOrd="3" destOrd="0" presId="urn:microsoft.com/office/officeart/2018/2/layout/IconVerticalSolidList"/>
    <dgm:cxn modelId="{3DAAF8D1-1575-4400-B996-0F8B723FDA64}" type="presParOf" srcId="{59477FE0-9FB8-4AAA-A76D-67DB729CC20A}" destId="{CF39DE97-68C3-4ECC-939E-685B7DF37919}" srcOrd="4" destOrd="0" presId="urn:microsoft.com/office/officeart/2018/2/layout/IconVerticalSolidList"/>
    <dgm:cxn modelId="{588F40E3-11F5-45F0-AA01-11E4988A9233}" type="presParOf" srcId="{CF39DE97-68C3-4ECC-939E-685B7DF37919}" destId="{E8520179-48D6-4144-88EC-1785C62645CC}" srcOrd="0" destOrd="0" presId="urn:microsoft.com/office/officeart/2018/2/layout/IconVerticalSolidList"/>
    <dgm:cxn modelId="{AB68B112-829C-4B7D-873E-40BF9DE39923}" type="presParOf" srcId="{CF39DE97-68C3-4ECC-939E-685B7DF37919}" destId="{63DBF56A-BDCB-4B37-916B-587298FA8032}" srcOrd="1" destOrd="0" presId="urn:microsoft.com/office/officeart/2018/2/layout/IconVerticalSolidList"/>
    <dgm:cxn modelId="{18B136B3-D400-41C1-BB27-73B789D02506}" type="presParOf" srcId="{CF39DE97-68C3-4ECC-939E-685B7DF37919}" destId="{E10EB313-F1D4-48FF-9EF0-222F92680FAD}" srcOrd="2" destOrd="0" presId="urn:microsoft.com/office/officeart/2018/2/layout/IconVerticalSolidList"/>
    <dgm:cxn modelId="{368D1C8A-CB17-4EB0-9BD5-06EFFB77DBB1}" type="presParOf" srcId="{CF39DE97-68C3-4ECC-939E-685B7DF37919}" destId="{61A377BF-C174-4C9B-8298-36EEE907A9F3}" srcOrd="3" destOrd="0" presId="urn:microsoft.com/office/officeart/2018/2/layout/IconVerticalSolidList"/>
    <dgm:cxn modelId="{BA6F5C71-7AEA-45E0-A253-9A8EEE9BC138}" type="presParOf" srcId="{59477FE0-9FB8-4AAA-A76D-67DB729CC20A}" destId="{53226C0B-B498-4D69-8235-2410602259C8}" srcOrd="5" destOrd="0" presId="urn:microsoft.com/office/officeart/2018/2/layout/IconVerticalSolidList"/>
    <dgm:cxn modelId="{8B05EEA1-E73F-442B-B4C8-252D34B04666}" type="presParOf" srcId="{59477FE0-9FB8-4AAA-A76D-67DB729CC20A}" destId="{B9E1DB8E-89B4-4C88-BC22-9EE9406027D2}" srcOrd="6" destOrd="0" presId="urn:microsoft.com/office/officeart/2018/2/layout/IconVerticalSolidList"/>
    <dgm:cxn modelId="{96074892-EEB7-4C64-8749-4FD046BB49EF}" type="presParOf" srcId="{B9E1DB8E-89B4-4C88-BC22-9EE9406027D2}" destId="{11D50EFC-4AC4-4185-8E0B-AA71709B45A4}" srcOrd="0" destOrd="0" presId="urn:microsoft.com/office/officeart/2018/2/layout/IconVerticalSolidList"/>
    <dgm:cxn modelId="{74699F6B-41EF-48A3-8959-ADB801783AF5}" type="presParOf" srcId="{B9E1DB8E-89B4-4C88-BC22-9EE9406027D2}" destId="{C6B0257D-CF39-46C0-A97D-1EADA1D675E2}" srcOrd="1" destOrd="0" presId="urn:microsoft.com/office/officeart/2018/2/layout/IconVerticalSolidList"/>
    <dgm:cxn modelId="{8F3F64EF-243A-4A42-A030-10E192822037}" type="presParOf" srcId="{B9E1DB8E-89B4-4C88-BC22-9EE9406027D2}" destId="{D0618741-9ED4-4B09-80B9-992ECD85B1A8}" srcOrd="2" destOrd="0" presId="urn:microsoft.com/office/officeart/2018/2/layout/IconVerticalSolidList"/>
    <dgm:cxn modelId="{DED29CDD-F663-4639-A703-3F378CEFCB66}" type="presParOf" srcId="{B9E1DB8E-89B4-4C88-BC22-9EE9406027D2}" destId="{DF1A0408-A743-4A8E-89E0-1770529AE5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9AB63D-345A-4B8A-8202-882800983C3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C508A1-32D9-4F30-8C29-B4811649F4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 Java! (similar syntax but 2 distinct languages)</a:t>
          </a:r>
        </a:p>
        <a:p>
          <a:pPr>
            <a:lnSpc>
              <a:spcPct val="100000"/>
            </a:lnSpc>
          </a:pPr>
          <a:r>
            <a:rPr lang="en-US" dirty="0"/>
            <a:t>Responsiveness</a:t>
          </a:r>
        </a:p>
      </dgm:t>
    </dgm:pt>
    <dgm:pt modelId="{86273413-960A-4CEE-B46F-FAFE53570155}" type="parTrans" cxnId="{12BC63BE-7599-40F4-A700-0C08F096DA42}">
      <dgm:prSet/>
      <dgm:spPr/>
      <dgm:t>
        <a:bodyPr/>
        <a:lstStyle/>
        <a:p>
          <a:endParaRPr lang="en-US"/>
        </a:p>
      </dgm:t>
    </dgm:pt>
    <dgm:pt modelId="{D97DBBA6-4E66-4123-B10E-9BEC84CDB058}" type="sibTrans" cxnId="{12BC63BE-7599-40F4-A700-0C08F096DA4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E6F0A3D-0259-4C57-93FC-7CF0D81A07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(Primarily) For web-browsers to allow interactions and animate elements</a:t>
          </a:r>
        </a:p>
      </dgm:t>
    </dgm:pt>
    <dgm:pt modelId="{334AB6EC-48F8-438A-A064-0817C3FDF8AB}" type="parTrans" cxnId="{9D03D257-62A2-4F17-B64D-4C23C4D34FDB}">
      <dgm:prSet/>
      <dgm:spPr/>
      <dgm:t>
        <a:bodyPr/>
        <a:lstStyle/>
        <a:p>
          <a:endParaRPr lang="en-US"/>
        </a:p>
      </dgm:t>
    </dgm:pt>
    <dgm:pt modelId="{0AD9F280-2249-4738-AE10-E37D860AB47D}" type="sibTrans" cxnId="{9D03D257-62A2-4F17-B64D-4C23C4D34FD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DAF0B9B-7B20-43B7-A28D-77F48ACEA8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Interpreter: instruction translated to executables as it goes</a:t>
          </a:r>
        </a:p>
      </dgm:t>
    </dgm:pt>
    <dgm:pt modelId="{4E42FB61-30FF-4114-8F04-FECF14557E44}" type="parTrans" cxnId="{B7D09142-7180-4606-8C13-1A2ECC96E850}">
      <dgm:prSet/>
      <dgm:spPr/>
      <dgm:t>
        <a:bodyPr/>
        <a:lstStyle/>
        <a:p>
          <a:endParaRPr lang="en-US"/>
        </a:p>
      </dgm:t>
    </dgm:pt>
    <dgm:pt modelId="{D880A146-B2C9-458C-80A3-BEF3B056AE15}" type="sibTrans" cxnId="{B7D09142-7180-4606-8C13-1A2ECC96E85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399E550-6278-4918-B420-73E2CA5BAE98}" type="pres">
      <dgm:prSet presAssocID="{5A9AB63D-345A-4B8A-8202-882800983C3E}" presName="Name0" presStyleCnt="0">
        <dgm:presLayoutVars>
          <dgm:animLvl val="lvl"/>
          <dgm:resizeHandles val="exact"/>
        </dgm:presLayoutVars>
      </dgm:prSet>
      <dgm:spPr/>
    </dgm:pt>
    <dgm:pt modelId="{5BEDA2CB-1A16-42CA-9FC7-2A7857F41262}" type="pres">
      <dgm:prSet presAssocID="{3CC508A1-32D9-4F30-8C29-B4811649F449}" presName="compositeNode" presStyleCnt="0">
        <dgm:presLayoutVars>
          <dgm:bulletEnabled val="1"/>
        </dgm:presLayoutVars>
      </dgm:prSet>
      <dgm:spPr/>
    </dgm:pt>
    <dgm:pt modelId="{D9778452-4E8C-45F8-A0E9-7FB51EB08F25}" type="pres">
      <dgm:prSet presAssocID="{3CC508A1-32D9-4F30-8C29-B4811649F449}" presName="bgRect" presStyleLbl="alignNode1" presStyleIdx="0" presStyleCnt="3"/>
      <dgm:spPr/>
    </dgm:pt>
    <dgm:pt modelId="{B698E46A-16AA-4590-8668-41F2A6DCCA8B}" type="pres">
      <dgm:prSet presAssocID="{D97DBBA6-4E66-4123-B10E-9BEC84CDB05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CE74609B-4AD8-4B7C-B0E2-F0D5ADF770E0}" type="pres">
      <dgm:prSet presAssocID="{3CC508A1-32D9-4F30-8C29-B4811649F449}" presName="nodeRect" presStyleLbl="alignNode1" presStyleIdx="0" presStyleCnt="3">
        <dgm:presLayoutVars>
          <dgm:bulletEnabled val="1"/>
        </dgm:presLayoutVars>
      </dgm:prSet>
      <dgm:spPr/>
    </dgm:pt>
    <dgm:pt modelId="{65E14A5E-ACFF-482C-B0AF-E5F7AA514787}" type="pres">
      <dgm:prSet presAssocID="{D97DBBA6-4E66-4123-B10E-9BEC84CDB058}" presName="sibTrans" presStyleCnt="0"/>
      <dgm:spPr/>
    </dgm:pt>
    <dgm:pt modelId="{D3CA9270-4DAD-4A7C-B731-F25CCA9E2EF0}" type="pres">
      <dgm:prSet presAssocID="{3E6F0A3D-0259-4C57-93FC-7CF0D81A0738}" presName="compositeNode" presStyleCnt="0">
        <dgm:presLayoutVars>
          <dgm:bulletEnabled val="1"/>
        </dgm:presLayoutVars>
      </dgm:prSet>
      <dgm:spPr/>
    </dgm:pt>
    <dgm:pt modelId="{A544370F-A7AD-42E5-9B4C-577B24D6AECB}" type="pres">
      <dgm:prSet presAssocID="{3E6F0A3D-0259-4C57-93FC-7CF0D81A0738}" presName="bgRect" presStyleLbl="alignNode1" presStyleIdx="1" presStyleCnt="3"/>
      <dgm:spPr/>
    </dgm:pt>
    <dgm:pt modelId="{1FF6F328-F533-4B36-891B-489838266FE8}" type="pres">
      <dgm:prSet presAssocID="{0AD9F280-2249-4738-AE10-E37D860AB47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80EF2AF1-8E82-4356-A71F-EB5B1F9EBA24}" type="pres">
      <dgm:prSet presAssocID="{3E6F0A3D-0259-4C57-93FC-7CF0D81A0738}" presName="nodeRect" presStyleLbl="alignNode1" presStyleIdx="1" presStyleCnt="3">
        <dgm:presLayoutVars>
          <dgm:bulletEnabled val="1"/>
        </dgm:presLayoutVars>
      </dgm:prSet>
      <dgm:spPr/>
    </dgm:pt>
    <dgm:pt modelId="{CB61727B-5D52-4275-8655-030922485332}" type="pres">
      <dgm:prSet presAssocID="{0AD9F280-2249-4738-AE10-E37D860AB47D}" presName="sibTrans" presStyleCnt="0"/>
      <dgm:spPr/>
    </dgm:pt>
    <dgm:pt modelId="{513C4EB8-3F9C-435A-9178-A384EEFDC5B8}" type="pres">
      <dgm:prSet presAssocID="{FDAF0B9B-7B20-43B7-A28D-77F48ACEA864}" presName="compositeNode" presStyleCnt="0">
        <dgm:presLayoutVars>
          <dgm:bulletEnabled val="1"/>
        </dgm:presLayoutVars>
      </dgm:prSet>
      <dgm:spPr/>
    </dgm:pt>
    <dgm:pt modelId="{94D55FC8-6717-482C-B367-1467C15897EA}" type="pres">
      <dgm:prSet presAssocID="{FDAF0B9B-7B20-43B7-A28D-77F48ACEA864}" presName="bgRect" presStyleLbl="alignNode1" presStyleIdx="2" presStyleCnt="3"/>
      <dgm:spPr/>
    </dgm:pt>
    <dgm:pt modelId="{F7FB9E29-D776-40A5-A921-0DA48646C12D}" type="pres">
      <dgm:prSet presAssocID="{D880A146-B2C9-458C-80A3-BEF3B056AE15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D144B26-505A-4A39-8743-364E0A3F4B1C}" type="pres">
      <dgm:prSet presAssocID="{FDAF0B9B-7B20-43B7-A28D-77F48ACEA86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A340611-0BAE-462D-83E3-3337CB3E9165}" type="presOf" srcId="{0AD9F280-2249-4738-AE10-E37D860AB47D}" destId="{1FF6F328-F533-4B36-891B-489838266FE8}" srcOrd="0" destOrd="0" presId="urn:microsoft.com/office/officeart/2016/7/layout/LinearBlockProcessNumbered"/>
    <dgm:cxn modelId="{0F1FCA1E-6470-4022-B6CB-E577A5DF6419}" type="presOf" srcId="{D97DBBA6-4E66-4123-B10E-9BEC84CDB058}" destId="{B698E46A-16AA-4590-8668-41F2A6DCCA8B}" srcOrd="0" destOrd="0" presId="urn:microsoft.com/office/officeart/2016/7/layout/LinearBlockProcessNumbered"/>
    <dgm:cxn modelId="{2876283A-8894-42A5-BE32-92F7D83846C9}" type="presOf" srcId="{FDAF0B9B-7B20-43B7-A28D-77F48ACEA864}" destId="{6D144B26-505A-4A39-8743-364E0A3F4B1C}" srcOrd="1" destOrd="0" presId="urn:microsoft.com/office/officeart/2016/7/layout/LinearBlockProcessNumbered"/>
    <dgm:cxn modelId="{B7D09142-7180-4606-8C13-1A2ECC96E850}" srcId="{5A9AB63D-345A-4B8A-8202-882800983C3E}" destId="{FDAF0B9B-7B20-43B7-A28D-77F48ACEA864}" srcOrd="2" destOrd="0" parTransId="{4E42FB61-30FF-4114-8F04-FECF14557E44}" sibTransId="{D880A146-B2C9-458C-80A3-BEF3B056AE15}"/>
    <dgm:cxn modelId="{616C7B46-3F9D-40B5-B84B-5B3387E665B0}" type="presOf" srcId="{3CC508A1-32D9-4F30-8C29-B4811649F449}" destId="{D9778452-4E8C-45F8-A0E9-7FB51EB08F25}" srcOrd="0" destOrd="0" presId="urn:microsoft.com/office/officeart/2016/7/layout/LinearBlockProcessNumbered"/>
    <dgm:cxn modelId="{1160036E-C8E4-485A-B7F8-4F4D1321AD2A}" type="presOf" srcId="{3CC508A1-32D9-4F30-8C29-B4811649F449}" destId="{CE74609B-4AD8-4B7C-B0E2-F0D5ADF770E0}" srcOrd="1" destOrd="0" presId="urn:microsoft.com/office/officeart/2016/7/layout/LinearBlockProcessNumbered"/>
    <dgm:cxn modelId="{9D03D257-62A2-4F17-B64D-4C23C4D34FDB}" srcId="{5A9AB63D-345A-4B8A-8202-882800983C3E}" destId="{3E6F0A3D-0259-4C57-93FC-7CF0D81A0738}" srcOrd="1" destOrd="0" parTransId="{334AB6EC-48F8-438A-A064-0817C3FDF8AB}" sibTransId="{0AD9F280-2249-4738-AE10-E37D860AB47D}"/>
    <dgm:cxn modelId="{037FDF80-6C51-4359-A044-A22496202239}" type="presOf" srcId="{D880A146-B2C9-458C-80A3-BEF3B056AE15}" destId="{F7FB9E29-D776-40A5-A921-0DA48646C12D}" srcOrd="0" destOrd="0" presId="urn:microsoft.com/office/officeart/2016/7/layout/LinearBlockProcessNumbered"/>
    <dgm:cxn modelId="{9B00F097-A072-4EDB-9F0B-F12859B698F2}" type="presOf" srcId="{3E6F0A3D-0259-4C57-93FC-7CF0D81A0738}" destId="{A544370F-A7AD-42E5-9B4C-577B24D6AECB}" srcOrd="0" destOrd="0" presId="urn:microsoft.com/office/officeart/2016/7/layout/LinearBlockProcessNumbered"/>
    <dgm:cxn modelId="{A6C338BE-BA86-4148-9337-38322C1B3243}" type="presOf" srcId="{3E6F0A3D-0259-4C57-93FC-7CF0D81A0738}" destId="{80EF2AF1-8E82-4356-A71F-EB5B1F9EBA24}" srcOrd="1" destOrd="0" presId="urn:microsoft.com/office/officeart/2016/7/layout/LinearBlockProcessNumbered"/>
    <dgm:cxn modelId="{12BC63BE-7599-40F4-A700-0C08F096DA42}" srcId="{5A9AB63D-345A-4B8A-8202-882800983C3E}" destId="{3CC508A1-32D9-4F30-8C29-B4811649F449}" srcOrd="0" destOrd="0" parTransId="{86273413-960A-4CEE-B46F-FAFE53570155}" sibTransId="{D97DBBA6-4E66-4123-B10E-9BEC84CDB058}"/>
    <dgm:cxn modelId="{C26E5DD4-98CD-4D43-8CD4-80C47D23438F}" type="presOf" srcId="{5A9AB63D-345A-4B8A-8202-882800983C3E}" destId="{D399E550-6278-4918-B420-73E2CA5BAE98}" srcOrd="0" destOrd="0" presId="urn:microsoft.com/office/officeart/2016/7/layout/LinearBlockProcessNumbered"/>
    <dgm:cxn modelId="{A7DCA6F9-6E9F-4462-9150-1B2E84273F69}" type="presOf" srcId="{FDAF0B9B-7B20-43B7-A28D-77F48ACEA864}" destId="{94D55FC8-6717-482C-B367-1467C15897EA}" srcOrd="0" destOrd="0" presId="urn:microsoft.com/office/officeart/2016/7/layout/LinearBlockProcessNumbered"/>
    <dgm:cxn modelId="{17BBBBD9-01AE-40DE-9EB6-83DA8AE454D5}" type="presParOf" srcId="{D399E550-6278-4918-B420-73E2CA5BAE98}" destId="{5BEDA2CB-1A16-42CA-9FC7-2A7857F41262}" srcOrd="0" destOrd="0" presId="urn:microsoft.com/office/officeart/2016/7/layout/LinearBlockProcessNumbered"/>
    <dgm:cxn modelId="{15281491-76E0-4C0F-9635-73EB123E9F26}" type="presParOf" srcId="{5BEDA2CB-1A16-42CA-9FC7-2A7857F41262}" destId="{D9778452-4E8C-45F8-A0E9-7FB51EB08F25}" srcOrd="0" destOrd="0" presId="urn:microsoft.com/office/officeart/2016/7/layout/LinearBlockProcessNumbered"/>
    <dgm:cxn modelId="{720BF246-974B-42E4-9FAE-3D6F932EC3F5}" type="presParOf" srcId="{5BEDA2CB-1A16-42CA-9FC7-2A7857F41262}" destId="{B698E46A-16AA-4590-8668-41F2A6DCCA8B}" srcOrd="1" destOrd="0" presId="urn:microsoft.com/office/officeart/2016/7/layout/LinearBlockProcessNumbered"/>
    <dgm:cxn modelId="{00B3AD37-DE84-4A52-8F1F-84664B3E0AE3}" type="presParOf" srcId="{5BEDA2CB-1A16-42CA-9FC7-2A7857F41262}" destId="{CE74609B-4AD8-4B7C-B0E2-F0D5ADF770E0}" srcOrd="2" destOrd="0" presId="urn:microsoft.com/office/officeart/2016/7/layout/LinearBlockProcessNumbered"/>
    <dgm:cxn modelId="{CABC8CDC-38F1-4F12-AEDD-B8DBA73E1A9C}" type="presParOf" srcId="{D399E550-6278-4918-B420-73E2CA5BAE98}" destId="{65E14A5E-ACFF-482C-B0AF-E5F7AA514787}" srcOrd="1" destOrd="0" presId="urn:microsoft.com/office/officeart/2016/7/layout/LinearBlockProcessNumbered"/>
    <dgm:cxn modelId="{1AA001F8-5A39-4419-8D56-760EB8998012}" type="presParOf" srcId="{D399E550-6278-4918-B420-73E2CA5BAE98}" destId="{D3CA9270-4DAD-4A7C-B731-F25CCA9E2EF0}" srcOrd="2" destOrd="0" presId="urn:microsoft.com/office/officeart/2016/7/layout/LinearBlockProcessNumbered"/>
    <dgm:cxn modelId="{A07C10AF-63E4-4915-9F25-213B30E08E2E}" type="presParOf" srcId="{D3CA9270-4DAD-4A7C-B731-F25CCA9E2EF0}" destId="{A544370F-A7AD-42E5-9B4C-577B24D6AECB}" srcOrd="0" destOrd="0" presId="urn:microsoft.com/office/officeart/2016/7/layout/LinearBlockProcessNumbered"/>
    <dgm:cxn modelId="{B8021014-0B34-4ED3-8EE1-96883D05AC2A}" type="presParOf" srcId="{D3CA9270-4DAD-4A7C-B731-F25CCA9E2EF0}" destId="{1FF6F328-F533-4B36-891B-489838266FE8}" srcOrd="1" destOrd="0" presId="urn:microsoft.com/office/officeart/2016/7/layout/LinearBlockProcessNumbered"/>
    <dgm:cxn modelId="{B863CFE5-E330-42A9-AEF0-9A5FA27B7268}" type="presParOf" srcId="{D3CA9270-4DAD-4A7C-B731-F25CCA9E2EF0}" destId="{80EF2AF1-8E82-4356-A71F-EB5B1F9EBA24}" srcOrd="2" destOrd="0" presId="urn:microsoft.com/office/officeart/2016/7/layout/LinearBlockProcessNumbered"/>
    <dgm:cxn modelId="{06C7136A-087B-4F48-8AD5-482341F0F816}" type="presParOf" srcId="{D399E550-6278-4918-B420-73E2CA5BAE98}" destId="{CB61727B-5D52-4275-8655-030922485332}" srcOrd="3" destOrd="0" presId="urn:microsoft.com/office/officeart/2016/7/layout/LinearBlockProcessNumbered"/>
    <dgm:cxn modelId="{35A4B081-A440-4E74-B163-86B95CF6DB70}" type="presParOf" srcId="{D399E550-6278-4918-B420-73E2CA5BAE98}" destId="{513C4EB8-3F9C-435A-9178-A384EEFDC5B8}" srcOrd="4" destOrd="0" presId="urn:microsoft.com/office/officeart/2016/7/layout/LinearBlockProcessNumbered"/>
    <dgm:cxn modelId="{FE1434C5-1704-42D1-84E8-4E831AADD9F4}" type="presParOf" srcId="{513C4EB8-3F9C-435A-9178-A384EEFDC5B8}" destId="{94D55FC8-6717-482C-B367-1467C15897EA}" srcOrd="0" destOrd="0" presId="urn:microsoft.com/office/officeart/2016/7/layout/LinearBlockProcessNumbered"/>
    <dgm:cxn modelId="{E885EB9D-05EA-48EC-9821-C76CCF1DA5CB}" type="presParOf" srcId="{513C4EB8-3F9C-435A-9178-A384EEFDC5B8}" destId="{F7FB9E29-D776-40A5-A921-0DA48646C12D}" srcOrd="1" destOrd="0" presId="urn:microsoft.com/office/officeart/2016/7/layout/LinearBlockProcessNumbered"/>
    <dgm:cxn modelId="{7E5A27D7-31C9-43E4-9F19-32D6B4327413}" type="presParOf" srcId="{513C4EB8-3F9C-435A-9178-A384EEFDC5B8}" destId="{6D144B26-505A-4A39-8743-364E0A3F4B1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DDEB3-D597-4D1D-9FE6-E9DC9099C7B3}">
      <dsp:nvSpPr>
        <dsp:cNvPr id="0" name=""/>
        <dsp:cNvSpPr/>
      </dsp:nvSpPr>
      <dsp:spPr>
        <a:xfrm>
          <a:off x="0" y="615237"/>
          <a:ext cx="7543800" cy="1135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F9B60-D4B5-4D79-8DEA-415F909B2469}">
      <dsp:nvSpPr>
        <dsp:cNvPr id="0" name=""/>
        <dsp:cNvSpPr/>
      </dsp:nvSpPr>
      <dsp:spPr>
        <a:xfrm>
          <a:off x="343586" y="870798"/>
          <a:ext cx="624703" cy="624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62878-DCFC-44CD-A7D1-8E16300A9271}">
      <dsp:nvSpPr>
        <dsp:cNvPr id="0" name=""/>
        <dsp:cNvSpPr/>
      </dsp:nvSpPr>
      <dsp:spPr>
        <a:xfrm>
          <a:off x="1311876" y="615237"/>
          <a:ext cx="62319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Desktops/laptops/netbooks for professional computing</a:t>
          </a:r>
        </a:p>
      </dsp:txBody>
      <dsp:txXfrm>
        <a:off x="1311876" y="615237"/>
        <a:ext cx="6231923" cy="1135824"/>
      </dsp:txXfrm>
    </dsp:sp>
    <dsp:sp modelId="{63B4FCC7-B953-4A3E-A76B-907127F40A61}">
      <dsp:nvSpPr>
        <dsp:cNvPr id="0" name=""/>
        <dsp:cNvSpPr/>
      </dsp:nvSpPr>
      <dsp:spPr>
        <a:xfrm>
          <a:off x="0" y="2035018"/>
          <a:ext cx="7543800" cy="1135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B241C-677D-48E9-BA0A-73EA75B0CED5}">
      <dsp:nvSpPr>
        <dsp:cNvPr id="0" name=""/>
        <dsp:cNvSpPr/>
      </dsp:nvSpPr>
      <dsp:spPr>
        <a:xfrm>
          <a:off x="343586" y="2290578"/>
          <a:ext cx="624703" cy="624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D1A41-928C-4DD9-9D8D-50B79DD7B8E9}">
      <dsp:nvSpPr>
        <dsp:cNvPr id="0" name=""/>
        <dsp:cNvSpPr/>
      </dsp:nvSpPr>
      <dsp:spPr>
        <a:xfrm>
          <a:off x="1311876" y="2035018"/>
          <a:ext cx="62319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Tablets, smartphones, smart TVs, wearable devices, etc for home/personal computing</a:t>
          </a:r>
        </a:p>
      </dsp:txBody>
      <dsp:txXfrm>
        <a:off x="1311876" y="2035018"/>
        <a:ext cx="6231923" cy="1135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59831-5A31-4889-994E-8E73B3066100}">
      <dsp:nvSpPr>
        <dsp:cNvPr id="0" name=""/>
        <dsp:cNvSpPr/>
      </dsp:nvSpPr>
      <dsp:spPr>
        <a:xfrm>
          <a:off x="0" y="3946"/>
          <a:ext cx="5182791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E43A5-E097-46CB-AD37-45B5A053727B}">
      <dsp:nvSpPr>
        <dsp:cNvPr id="0" name=""/>
        <dsp:cNvSpPr/>
      </dsp:nvSpPr>
      <dsp:spPr>
        <a:xfrm>
          <a:off x="254278" y="193078"/>
          <a:ext cx="462323" cy="4623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59740-B344-4073-8F81-004DD7A6AA6C}">
      <dsp:nvSpPr>
        <dsp:cNvPr id="0" name=""/>
        <dsp:cNvSpPr/>
      </dsp:nvSpPr>
      <dsp:spPr>
        <a:xfrm>
          <a:off x="970879" y="3946"/>
          <a:ext cx="421191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Limited screen space</a:t>
          </a:r>
        </a:p>
      </dsp:txBody>
      <dsp:txXfrm>
        <a:off x="970879" y="3946"/>
        <a:ext cx="4211911" cy="840588"/>
      </dsp:txXfrm>
    </dsp:sp>
    <dsp:sp modelId="{020AAFD1-C994-4E54-ABAC-21DE5254410E}">
      <dsp:nvSpPr>
        <dsp:cNvPr id="0" name=""/>
        <dsp:cNvSpPr/>
      </dsp:nvSpPr>
      <dsp:spPr>
        <a:xfrm>
          <a:off x="0" y="1054682"/>
          <a:ext cx="5182791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E79CC-B064-4399-AF9D-06A3D09DB802}">
      <dsp:nvSpPr>
        <dsp:cNvPr id="0" name=""/>
        <dsp:cNvSpPr/>
      </dsp:nvSpPr>
      <dsp:spPr>
        <a:xfrm>
          <a:off x="254278" y="1243814"/>
          <a:ext cx="462323" cy="4623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F8900-CD17-4B2E-9505-81FC4E46DC21}">
      <dsp:nvSpPr>
        <dsp:cNvPr id="0" name=""/>
        <dsp:cNvSpPr/>
      </dsp:nvSpPr>
      <dsp:spPr>
        <a:xfrm>
          <a:off x="970879" y="1054682"/>
          <a:ext cx="421191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Battery life</a:t>
          </a:r>
        </a:p>
      </dsp:txBody>
      <dsp:txXfrm>
        <a:off x="970879" y="1054682"/>
        <a:ext cx="4211911" cy="840588"/>
      </dsp:txXfrm>
    </dsp:sp>
    <dsp:sp modelId="{D49E86D1-0056-4C1C-A365-894EB136299F}">
      <dsp:nvSpPr>
        <dsp:cNvPr id="0" name=""/>
        <dsp:cNvSpPr/>
      </dsp:nvSpPr>
      <dsp:spPr>
        <a:xfrm>
          <a:off x="0" y="2105418"/>
          <a:ext cx="5182791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591F1-D29F-4CFB-934C-4173A12A4D34}">
      <dsp:nvSpPr>
        <dsp:cNvPr id="0" name=""/>
        <dsp:cNvSpPr/>
      </dsp:nvSpPr>
      <dsp:spPr>
        <a:xfrm>
          <a:off x="254278" y="2294550"/>
          <a:ext cx="462323" cy="4623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0487C-13C1-4C73-95B1-0660E495F5D3}">
      <dsp:nvSpPr>
        <dsp:cNvPr id="0" name=""/>
        <dsp:cNvSpPr/>
      </dsp:nvSpPr>
      <dsp:spPr>
        <a:xfrm>
          <a:off x="970879" y="2105418"/>
          <a:ext cx="421191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Less powerful CPUs</a:t>
          </a:r>
        </a:p>
      </dsp:txBody>
      <dsp:txXfrm>
        <a:off x="970879" y="2105418"/>
        <a:ext cx="4211911" cy="840588"/>
      </dsp:txXfrm>
    </dsp:sp>
    <dsp:sp modelId="{31EC0506-D931-459C-AF7F-34E472D3F74D}">
      <dsp:nvSpPr>
        <dsp:cNvPr id="0" name=""/>
        <dsp:cNvSpPr/>
      </dsp:nvSpPr>
      <dsp:spPr>
        <a:xfrm>
          <a:off x="0" y="3156154"/>
          <a:ext cx="5182791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B6685-02DD-4DF3-80C8-B1DCE7877924}">
      <dsp:nvSpPr>
        <dsp:cNvPr id="0" name=""/>
        <dsp:cNvSpPr/>
      </dsp:nvSpPr>
      <dsp:spPr>
        <a:xfrm>
          <a:off x="254278" y="3345286"/>
          <a:ext cx="462323" cy="4623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4A55-68F2-49FD-B0A3-17B5D837D7C8}">
      <dsp:nvSpPr>
        <dsp:cNvPr id="0" name=""/>
        <dsp:cNvSpPr/>
      </dsp:nvSpPr>
      <dsp:spPr>
        <a:xfrm>
          <a:off x="970879" y="3156154"/>
          <a:ext cx="421191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Less RAM</a:t>
          </a:r>
        </a:p>
      </dsp:txBody>
      <dsp:txXfrm>
        <a:off x="970879" y="3156154"/>
        <a:ext cx="4211911" cy="840588"/>
      </dsp:txXfrm>
    </dsp:sp>
    <dsp:sp modelId="{84AFD0DD-AB6C-4BC0-9035-622D8E3DA65E}">
      <dsp:nvSpPr>
        <dsp:cNvPr id="0" name=""/>
        <dsp:cNvSpPr/>
      </dsp:nvSpPr>
      <dsp:spPr>
        <a:xfrm>
          <a:off x="0" y="4206889"/>
          <a:ext cx="5182791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768C7-4FC8-4DF0-BE07-C5EDF710CF05}">
      <dsp:nvSpPr>
        <dsp:cNvPr id="0" name=""/>
        <dsp:cNvSpPr/>
      </dsp:nvSpPr>
      <dsp:spPr>
        <a:xfrm>
          <a:off x="254278" y="4396022"/>
          <a:ext cx="462323" cy="4623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F7772-5648-4F80-A004-1FD972ABAADB}">
      <dsp:nvSpPr>
        <dsp:cNvPr id="0" name=""/>
        <dsp:cNvSpPr/>
      </dsp:nvSpPr>
      <dsp:spPr>
        <a:xfrm>
          <a:off x="970879" y="4206889"/>
          <a:ext cx="421191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Connection speed in certain areas</a:t>
          </a:r>
        </a:p>
      </dsp:txBody>
      <dsp:txXfrm>
        <a:off x="970879" y="4206889"/>
        <a:ext cx="4211911" cy="840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929BD-23C4-4384-8E70-3352793CA9B5}">
      <dsp:nvSpPr>
        <dsp:cNvPr id="0" name=""/>
        <dsp:cNvSpPr/>
      </dsp:nvSpPr>
      <dsp:spPr>
        <a:xfrm>
          <a:off x="1127692" y="729208"/>
          <a:ext cx="1213734" cy="12137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C2D60-2944-4C18-AD83-C7323080F04D}">
      <dsp:nvSpPr>
        <dsp:cNvPr id="0" name=""/>
        <dsp:cNvSpPr/>
      </dsp:nvSpPr>
      <dsp:spPr>
        <a:xfrm>
          <a:off x="653" y="2043032"/>
          <a:ext cx="3467812" cy="520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Functionality, (often) NO!</a:t>
          </a:r>
        </a:p>
      </dsp:txBody>
      <dsp:txXfrm>
        <a:off x="653" y="2043032"/>
        <a:ext cx="3467812" cy="520171"/>
      </dsp:txXfrm>
    </dsp:sp>
    <dsp:sp modelId="{9B99FEFD-BF8B-4E75-B78C-D2FC8D423A15}">
      <dsp:nvSpPr>
        <dsp:cNvPr id="0" name=""/>
        <dsp:cNvSpPr/>
      </dsp:nvSpPr>
      <dsp:spPr>
        <a:xfrm>
          <a:off x="653" y="2609757"/>
          <a:ext cx="3467812" cy="44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People often expect the similar features as the desktop counterparts</a:t>
          </a:r>
        </a:p>
      </dsp:txBody>
      <dsp:txXfrm>
        <a:off x="653" y="2609757"/>
        <a:ext cx="3467812" cy="447113"/>
      </dsp:txXfrm>
    </dsp:sp>
    <dsp:sp modelId="{D2A179DC-6E53-402B-A851-4590760D4B46}">
      <dsp:nvSpPr>
        <dsp:cNvPr id="0" name=""/>
        <dsp:cNvSpPr/>
      </dsp:nvSpPr>
      <dsp:spPr>
        <a:xfrm>
          <a:off x="5202372" y="729208"/>
          <a:ext cx="1213734" cy="12137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CEEC3-4F3F-4A52-97F0-F0F43D3D2640}">
      <dsp:nvSpPr>
        <dsp:cNvPr id="0" name=""/>
        <dsp:cNvSpPr/>
      </dsp:nvSpPr>
      <dsp:spPr>
        <a:xfrm>
          <a:off x="4075333" y="2043032"/>
          <a:ext cx="3467812" cy="520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Interface design, YES of course!</a:t>
          </a:r>
        </a:p>
      </dsp:txBody>
      <dsp:txXfrm>
        <a:off x="4075333" y="2043032"/>
        <a:ext cx="3467812" cy="520171"/>
      </dsp:txXfrm>
    </dsp:sp>
    <dsp:sp modelId="{4EDDE3BF-2415-4101-88AB-B777E35E589B}">
      <dsp:nvSpPr>
        <dsp:cNvPr id="0" name=""/>
        <dsp:cNvSpPr/>
      </dsp:nvSpPr>
      <dsp:spPr>
        <a:xfrm>
          <a:off x="4075333" y="2609757"/>
          <a:ext cx="3467812" cy="44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the reasons listed earlier</a:t>
          </a:r>
        </a:p>
      </dsp:txBody>
      <dsp:txXfrm>
        <a:off x="4075333" y="2609757"/>
        <a:ext cx="3467812" cy="447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1E00D-CC17-41D0-8D3B-0009460D74B1}">
      <dsp:nvSpPr>
        <dsp:cNvPr id="0" name=""/>
        <dsp:cNvSpPr/>
      </dsp:nvSpPr>
      <dsp:spPr>
        <a:xfrm>
          <a:off x="965728" y="555180"/>
          <a:ext cx="1554187" cy="155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6085B-F160-49F2-AE3A-0B8FAA4F11E1}">
      <dsp:nvSpPr>
        <dsp:cNvPr id="0" name=""/>
        <dsp:cNvSpPr/>
      </dsp:nvSpPr>
      <dsp:spPr>
        <a:xfrm>
          <a:off x="15946" y="2510899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People don’t want to read manuals on how to use 99¢ apps!!</a:t>
          </a:r>
        </a:p>
      </dsp:txBody>
      <dsp:txXfrm>
        <a:off x="15946" y="2510899"/>
        <a:ext cx="3453750" cy="720000"/>
      </dsp:txXfrm>
    </dsp:sp>
    <dsp:sp modelId="{3CC4BE64-741B-4612-AF2E-CF150D3EB1FA}">
      <dsp:nvSpPr>
        <dsp:cNvPr id="0" name=""/>
        <dsp:cNvSpPr/>
      </dsp:nvSpPr>
      <dsp:spPr>
        <a:xfrm>
          <a:off x="5023884" y="555180"/>
          <a:ext cx="1554187" cy="155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2EDA9-7F4D-41E6-B922-60BAC69428E8}">
      <dsp:nvSpPr>
        <dsp:cNvPr id="0" name=""/>
        <dsp:cNvSpPr/>
      </dsp:nvSpPr>
      <dsp:spPr>
        <a:xfrm>
          <a:off x="4074103" y="2510899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Everyone knows to code. Compromise on UI/UX?</a:t>
          </a:r>
        </a:p>
      </dsp:txBody>
      <dsp:txXfrm>
        <a:off x="4074103" y="2510899"/>
        <a:ext cx="345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96DB6-DF66-4237-B888-E5FE19464C3F}">
      <dsp:nvSpPr>
        <dsp:cNvPr id="0" name=""/>
        <dsp:cNvSpPr/>
      </dsp:nvSpPr>
      <dsp:spPr>
        <a:xfrm>
          <a:off x="795788" y="846580"/>
          <a:ext cx="853453" cy="853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C44791-2F8C-44C0-8248-32A4D090F4CB}">
      <dsp:nvSpPr>
        <dsp:cNvPr id="0" name=""/>
        <dsp:cNvSpPr/>
      </dsp:nvSpPr>
      <dsp:spPr>
        <a:xfrm>
          <a:off x="3296" y="1782855"/>
          <a:ext cx="2438437" cy="51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Hypertext Markup Language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dirty="0"/>
            <a:t>Creates the basic structure</a:t>
          </a:r>
          <a:endParaRPr lang="en-US" sz="1400" kern="1200" dirty="0"/>
        </a:p>
      </dsp:txBody>
      <dsp:txXfrm>
        <a:off x="3296" y="1782855"/>
        <a:ext cx="2438437" cy="514357"/>
      </dsp:txXfrm>
    </dsp:sp>
    <dsp:sp modelId="{1CBBC3C9-4E0F-4081-AEC8-176ED34A9CF1}">
      <dsp:nvSpPr>
        <dsp:cNvPr id="0" name=""/>
        <dsp:cNvSpPr/>
      </dsp:nvSpPr>
      <dsp:spPr>
        <a:xfrm>
          <a:off x="3296" y="2335735"/>
          <a:ext cx="2438437" cy="43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13691-5664-4E64-98A2-D180EFD88DBF}">
      <dsp:nvSpPr>
        <dsp:cNvPr id="0" name=""/>
        <dsp:cNvSpPr/>
      </dsp:nvSpPr>
      <dsp:spPr>
        <a:xfrm>
          <a:off x="3660952" y="846580"/>
          <a:ext cx="853453" cy="853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19BA4D-D230-4A4A-B9EF-7726983557A7}">
      <dsp:nvSpPr>
        <dsp:cNvPr id="0" name=""/>
        <dsp:cNvSpPr/>
      </dsp:nvSpPr>
      <dsp:spPr>
        <a:xfrm>
          <a:off x="2868460" y="1782855"/>
          <a:ext cx="2438437" cy="51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HTML5 is response to the changing nature of the Internet</a:t>
          </a:r>
        </a:p>
      </dsp:txBody>
      <dsp:txXfrm>
        <a:off x="2868460" y="1782855"/>
        <a:ext cx="2438437" cy="514357"/>
      </dsp:txXfrm>
    </dsp:sp>
    <dsp:sp modelId="{3F9C8F38-02C8-4214-9002-2DDE7EA5E420}">
      <dsp:nvSpPr>
        <dsp:cNvPr id="0" name=""/>
        <dsp:cNvSpPr/>
      </dsp:nvSpPr>
      <dsp:spPr>
        <a:xfrm>
          <a:off x="2868460" y="2335735"/>
          <a:ext cx="2438437" cy="43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85219-FB98-4235-B1EE-9E172A03943F}">
      <dsp:nvSpPr>
        <dsp:cNvPr id="0" name=""/>
        <dsp:cNvSpPr/>
      </dsp:nvSpPr>
      <dsp:spPr>
        <a:xfrm>
          <a:off x="6526116" y="846580"/>
          <a:ext cx="853453" cy="853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7EDE2-5083-46DC-A3BF-4EBBF04A125F}">
      <dsp:nvSpPr>
        <dsp:cNvPr id="0" name=""/>
        <dsp:cNvSpPr/>
      </dsp:nvSpPr>
      <dsp:spPr>
        <a:xfrm>
          <a:off x="5733624" y="1782855"/>
          <a:ext cx="2438437" cy="51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New tags (elements)</a:t>
          </a:r>
        </a:p>
      </dsp:txBody>
      <dsp:txXfrm>
        <a:off x="5733624" y="1782855"/>
        <a:ext cx="2438437" cy="514357"/>
      </dsp:txXfrm>
    </dsp:sp>
    <dsp:sp modelId="{F17990A2-8D29-4CB3-B46B-228E4DFD1378}">
      <dsp:nvSpPr>
        <dsp:cNvPr id="0" name=""/>
        <dsp:cNvSpPr/>
      </dsp:nvSpPr>
      <dsp:spPr>
        <a:xfrm>
          <a:off x="5733624" y="2335735"/>
          <a:ext cx="2438437" cy="43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&lt;video&gt;, &lt;audio&gt;, &lt;canvas&gt;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&lt;section&gt;, &lt;article&gt;, &lt;header&gt;, &lt;nav&gt;</a:t>
          </a:r>
        </a:p>
      </dsp:txBody>
      <dsp:txXfrm>
        <a:off x="5733624" y="2335735"/>
        <a:ext cx="2438437" cy="4369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419A7-CCD1-4BEC-AB4F-40ED03B11B53}">
      <dsp:nvSpPr>
        <dsp:cNvPr id="0" name=""/>
        <dsp:cNvSpPr/>
      </dsp:nvSpPr>
      <dsp:spPr>
        <a:xfrm>
          <a:off x="0" y="1571"/>
          <a:ext cx="7543800" cy="79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D50C26-08A0-4626-B43D-E571E42AC0C1}">
      <dsp:nvSpPr>
        <dsp:cNvPr id="0" name=""/>
        <dsp:cNvSpPr/>
      </dsp:nvSpPr>
      <dsp:spPr>
        <a:xfrm>
          <a:off x="240913" y="180763"/>
          <a:ext cx="438024" cy="438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B5A833-2022-462F-9B1F-996D36DEA894}">
      <dsp:nvSpPr>
        <dsp:cNvPr id="0" name=""/>
        <dsp:cNvSpPr/>
      </dsp:nvSpPr>
      <dsp:spPr>
        <a:xfrm>
          <a:off x="919851" y="1571"/>
          <a:ext cx="66239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Cascading Style-Sheet  (Used</a:t>
          </a:r>
          <a:r>
            <a:rPr lang="en-CA" sz="2000" b="0" i="0" kern="1200" dirty="0"/>
            <a:t> for styling)</a:t>
          </a:r>
          <a:endParaRPr lang="en-US" sz="2000" kern="1200" dirty="0"/>
        </a:p>
      </dsp:txBody>
      <dsp:txXfrm>
        <a:off x="919851" y="1571"/>
        <a:ext cx="6623948" cy="796407"/>
      </dsp:txXfrm>
    </dsp:sp>
    <dsp:sp modelId="{D2FBD3FC-8A7B-4165-BE55-28AC4EA6CE56}">
      <dsp:nvSpPr>
        <dsp:cNvPr id="0" name=""/>
        <dsp:cNvSpPr/>
      </dsp:nvSpPr>
      <dsp:spPr>
        <a:xfrm>
          <a:off x="0" y="997081"/>
          <a:ext cx="7543800" cy="79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037127-DB3B-42A8-AD2E-4D9E4912FC63}">
      <dsp:nvSpPr>
        <dsp:cNvPr id="0" name=""/>
        <dsp:cNvSpPr/>
      </dsp:nvSpPr>
      <dsp:spPr>
        <a:xfrm>
          <a:off x="240913" y="1176272"/>
          <a:ext cx="438024" cy="438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F06BD-5787-445F-B523-32BCBE1ACAC6}">
      <dsp:nvSpPr>
        <dsp:cNvPr id="0" name=""/>
        <dsp:cNvSpPr/>
      </dsp:nvSpPr>
      <dsp:spPr>
        <a:xfrm>
          <a:off x="919851" y="997081"/>
          <a:ext cx="66239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Used for describing the presentation of a document written in a markup language (e.g., HTML, XML, etc)</a:t>
          </a:r>
        </a:p>
      </dsp:txBody>
      <dsp:txXfrm>
        <a:off x="919851" y="997081"/>
        <a:ext cx="6623948" cy="796407"/>
      </dsp:txXfrm>
    </dsp:sp>
    <dsp:sp modelId="{E8520179-48D6-4144-88EC-1785C62645CC}">
      <dsp:nvSpPr>
        <dsp:cNvPr id="0" name=""/>
        <dsp:cNvSpPr/>
      </dsp:nvSpPr>
      <dsp:spPr>
        <a:xfrm>
          <a:off x="0" y="1992590"/>
          <a:ext cx="7543800" cy="79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DBF56A-BDCB-4B37-916B-587298FA8032}">
      <dsp:nvSpPr>
        <dsp:cNvPr id="0" name=""/>
        <dsp:cNvSpPr/>
      </dsp:nvSpPr>
      <dsp:spPr>
        <a:xfrm>
          <a:off x="240913" y="2171782"/>
          <a:ext cx="438024" cy="438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A377BF-C174-4C9B-8298-36EEE907A9F3}">
      <dsp:nvSpPr>
        <dsp:cNvPr id="0" name=""/>
        <dsp:cNvSpPr/>
      </dsp:nvSpPr>
      <dsp:spPr>
        <a:xfrm>
          <a:off x="919851" y="1992590"/>
          <a:ext cx="66239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Separation of presentation (CSS) and content (HTML)</a:t>
          </a:r>
        </a:p>
      </dsp:txBody>
      <dsp:txXfrm>
        <a:off x="919851" y="1992590"/>
        <a:ext cx="6623948" cy="796407"/>
      </dsp:txXfrm>
    </dsp:sp>
    <dsp:sp modelId="{11D50EFC-4AC4-4185-8E0B-AA71709B45A4}">
      <dsp:nvSpPr>
        <dsp:cNvPr id="0" name=""/>
        <dsp:cNvSpPr/>
      </dsp:nvSpPr>
      <dsp:spPr>
        <a:xfrm>
          <a:off x="0" y="2988100"/>
          <a:ext cx="7543800" cy="7964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B0257D-CF39-46C0-A97D-1EADA1D675E2}">
      <dsp:nvSpPr>
        <dsp:cNvPr id="0" name=""/>
        <dsp:cNvSpPr/>
      </dsp:nvSpPr>
      <dsp:spPr>
        <a:xfrm>
          <a:off x="240913" y="3167292"/>
          <a:ext cx="438024" cy="438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1A0408-A743-4A8E-89E0-1770529AE5D1}">
      <dsp:nvSpPr>
        <dsp:cNvPr id="0" name=""/>
        <dsp:cNvSpPr/>
      </dsp:nvSpPr>
      <dsp:spPr>
        <a:xfrm>
          <a:off x="919851" y="2988100"/>
          <a:ext cx="66239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Consistency in design</a:t>
          </a:r>
        </a:p>
      </dsp:txBody>
      <dsp:txXfrm>
        <a:off x="919851" y="2988100"/>
        <a:ext cx="6623948" cy="7964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78452-4E8C-45F8-A0E9-7FB51EB08F25}">
      <dsp:nvSpPr>
        <dsp:cNvPr id="0" name=""/>
        <dsp:cNvSpPr/>
      </dsp:nvSpPr>
      <dsp:spPr>
        <a:xfrm>
          <a:off x="589" y="460896"/>
          <a:ext cx="2386905" cy="28642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73" tIns="0" rIns="235773" bIns="33020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NOT Java! (similar syntax but 2 distinct languages)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Responsiveness</a:t>
          </a:r>
        </a:p>
      </dsp:txBody>
      <dsp:txXfrm>
        <a:off x="589" y="1606611"/>
        <a:ext cx="2386905" cy="1718571"/>
      </dsp:txXfrm>
    </dsp:sp>
    <dsp:sp modelId="{B698E46A-16AA-4590-8668-41F2A6DCCA8B}">
      <dsp:nvSpPr>
        <dsp:cNvPr id="0" name=""/>
        <dsp:cNvSpPr/>
      </dsp:nvSpPr>
      <dsp:spPr>
        <a:xfrm>
          <a:off x="589" y="460896"/>
          <a:ext cx="2386905" cy="114571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73" tIns="165100" rIns="235773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589" y="460896"/>
        <a:ext cx="2386905" cy="1145714"/>
      </dsp:txXfrm>
    </dsp:sp>
    <dsp:sp modelId="{A544370F-A7AD-42E5-9B4C-577B24D6AECB}">
      <dsp:nvSpPr>
        <dsp:cNvPr id="0" name=""/>
        <dsp:cNvSpPr/>
      </dsp:nvSpPr>
      <dsp:spPr>
        <a:xfrm>
          <a:off x="2578447" y="460896"/>
          <a:ext cx="2386905" cy="2864286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73" tIns="0" rIns="235773" bIns="33020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(Primarily) For web-browsers to allow interactions and animate elements</a:t>
          </a:r>
        </a:p>
      </dsp:txBody>
      <dsp:txXfrm>
        <a:off x="2578447" y="1606611"/>
        <a:ext cx="2386905" cy="1718571"/>
      </dsp:txXfrm>
    </dsp:sp>
    <dsp:sp modelId="{1FF6F328-F533-4B36-891B-489838266FE8}">
      <dsp:nvSpPr>
        <dsp:cNvPr id="0" name=""/>
        <dsp:cNvSpPr/>
      </dsp:nvSpPr>
      <dsp:spPr>
        <a:xfrm>
          <a:off x="2578447" y="460896"/>
          <a:ext cx="2386905" cy="114571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73" tIns="165100" rIns="235773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78447" y="460896"/>
        <a:ext cx="2386905" cy="1145714"/>
      </dsp:txXfrm>
    </dsp:sp>
    <dsp:sp modelId="{94D55FC8-6717-482C-B367-1467C15897EA}">
      <dsp:nvSpPr>
        <dsp:cNvPr id="0" name=""/>
        <dsp:cNvSpPr/>
      </dsp:nvSpPr>
      <dsp:spPr>
        <a:xfrm>
          <a:off x="5156305" y="460896"/>
          <a:ext cx="2386905" cy="2864286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73" tIns="0" rIns="235773" bIns="33020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Interpreter: instruction translated to executables as it goes</a:t>
          </a:r>
        </a:p>
      </dsp:txBody>
      <dsp:txXfrm>
        <a:off x="5156305" y="1606611"/>
        <a:ext cx="2386905" cy="1718571"/>
      </dsp:txXfrm>
    </dsp:sp>
    <dsp:sp modelId="{F7FB9E29-D776-40A5-A921-0DA48646C12D}">
      <dsp:nvSpPr>
        <dsp:cNvPr id="0" name=""/>
        <dsp:cNvSpPr/>
      </dsp:nvSpPr>
      <dsp:spPr>
        <a:xfrm>
          <a:off x="5156305" y="460896"/>
          <a:ext cx="2386905" cy="114571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73" tIns="165100" rIns="235773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56305" y="460896"/>
        <a:ext cx="2386905" cy="1145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35FD0-7D84-48AE-A355-67381FABFD7B}" type="datetimeFigureOut">
              <a:rPr lang="en-CA" smtClean="0"/>
              <a:t>2019-02-24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7606B-0887-4828-9F06-C5F9EC5027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60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708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4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2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5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1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40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5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08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mu.ca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8077200" cy="3886200"/>
          </a:xfrm>
        </p:spPr>
        <p:txBody>
          <a:bodyPr>
            <a:noAutofit/>
          </a:bodyPr>
          <a:lstStyle/>
          <a:p>
            <a:r>
              <a:rPr lang="en-US" sz="3200" dirty="0"/>
              <a:t>MCDA 5550 – Responsive Web App Development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Chapter 01: Introduction</a:t>
            </a:r>
            <a:endParaRPr lang="en-CA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5410200"/>
            <a:ext cx="5562600" cy="838200"/>
          </a:xfrm>
        </p:spPr>
        <p:txBody>
          <a:bodyPr>
            <a:normAutofit/>
          </a:bodyPr>
          <a:lstStyle/>
          <a:p>
            <a:r>
              <a:rPr lang="en-US" sz="2800" dirty="0"/>
              <a:t>Instructor: Dinesh KG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8843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763" y="634946"/>
            <a:ext cx="3845379" cy="1450757"/>
          </a:xfrm>
        </p:spPr>
        <p:txBody>
          <a:bodyPr>
            <a:normAutofit/>
          </a:bodyPr>
          <a:lstStyle/>
          <a:p>
            <a:r>
              <a:rPr lang="en-US" sz="3700"/>
              <a:t>Native/Web/Hybrid</a:t>
            </a:r>
            <a:endParaRPr lang="en-CA" sz="3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5FADD-0326-4364-B015-4F1CEAF8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1" y="645106"/>
            <a:ext cx="3620945" cy="52477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8763" y="2086188"/>
            <a:ext cx="35616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979" y="5440263"/>
            <a:ext cx="3620945" cy="673322"/>
          </a:xfrm>
        </p:spPr>
        <p:txBody>
          <a:bodyPr>
            <a:normAutofit fontScale="62500" lnSpcReduction="20000"/>
          </a:bodyPr>
          <a:lstStyle/>
          <a:p>
            <a:pPr marL="411480" lvl="1" indent="0">
              <a:buNone/>
            </a:pPr>
            <a:r>
              <a:rPr lang="en-US" dirty="0"/>
              <a:t>Image source:</a:t>
            </a:r>
          </a:p>
          <a:p>
            <a:pPr marL="411480" lvl="1" indent="0">
              <a:buNone/>
            </a:pPr>
            <a:r>
              <a:rPr lang="en-US" dirty="0"/>
              <a:t> https://www.joshmorony.com/media/2014/01/nativewebhybrid.png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341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Development environment</a:t>
            </a:r>
            <a:endParaRPr lang="en-CA" sz="3100" dirty="0">
              <a:solidFill>
                <a:srgbClr val="FFFFFF"/>
              </a:solidFill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Native apps</a:t>
            </a:r>
          </a:p>
          <a:p>
            <a:endParaRPr lang="en-US" dirty="0"/>
          </a:p>
          <a:p>
            <a:pPr lvl="1"/>
            <a:r>
              <a:rPr lang="en-US" dirty="0"/>
              <a:t>iOS – objective-C and Swift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Android – Java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Windows – </a:t>
            </a:r>
            <a:r>
              <a:rPr lang="en-US" dirty="0" err="1"/>
              <a:t>.Net</a:t>
            </a:r>
            <a:r>
              <a:rPr lang="en-US" dirty="0"/>
              <a:t> framework (C#, VB, </a:t>
            </a:r>
            <a:r>
              <a:rPr lang="en-US" dirty="0" err="1"/>
              <a:t>etc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Requirements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lvl="1"/>
            <a:r>
              <a:rPr lang="en-US" dirty="0"/>
              <a:t>IDE – (</a:t>
            </a:r>
            <a:r>
              <a:rPr lang="en-CA" dirty="0"/>
              <a:t>Xcode, Android Studio, Visual Studio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SDK – (</a:t>
            </a:r>
            <a:r>
              <a:rPr lang="en-CA" dirty="0"/>
              <a:t>iOS SDK, android-</a:t>
            </a:r>
            <a:r>
              <a:rPr lang="en-CA" dirty="0" err="1"/>
              <a:t>sdk</a:t>
            </a:r>
            <a:r>
              <a:rPr lang="en-CA" dirty="0"/>
              <a:t>, Windows </a:t>
            </a:r>
            <a:r>
              <a:rPr lang="en-CA" dirty="0" err="1"/>
              <a:t>Sdk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Emulators – (</a:t>
            </a:r>
            <a:r>
              <a:rPr lang="en-CA" dirty="0"/>
              <a:t> iOS Simulator</a:t>
            </a:r>
            <a:r>
              <a:rPr lang="en-US" dirty="0"/>
              <a:t>, AVD, </a:t>
            </a:r>
            <a:r>
              <a:rPr lang="en-CA" dirty="0"/>
              <a:t>MS Device Emulator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Mobiles (Real phones – deploy through USB, </a:t>
            </a:r>
            <a:r>
              <a:rPr lang="en-US" dirty="0" err="1"/>
              <a:t>Wifi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0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9E35-F677-4317-895F-45BC66E7B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CA"/>
              <a:t>Native - ios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96FC9-BA8F-4BE9-B5A5-63C2D339A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20F86-1DC9-445C-A5A8-288EDAEE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10066"/>
            <a:ext cx="8763000" cy="4438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A9AB5-4419-47B6-912D-21D93E84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435793"/>
            <a:ext cx="1629706" cy="11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4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39E7-1B8F-4CB7-A739-D5F4A302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Native - android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2B1207-E3B8-466D-ABB9-2BC6AE66E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015" y="2133600"/>
            <a:ext cx="2232045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850D15-CDC4-412A-A801-54532E85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4" y="1760059"/>
            <a:ext cx="6853039" cy="435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ADB18F-62F9-4125-9023-1E5DFF345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719" y="3352800"/>
            <a:ext cx="2147341" cy="12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6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4AAE-ACA8-4A48-9997-D7D8D034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Native - windows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DFEB51-CBCD-4341-A670-30CC7C312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828800"/>
            <a:ext cx="7370206" cy="4022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A90CD-1863-4C02-B68B-3FB74B0C4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75" y="2362200"/>
            <a:ext cx="1665725" cy="811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319D0-1C4C-43CA-BB4B-728574E7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51" y="3406302"/>
            <a:ext cx="1459171" cy="25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0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Development environment</a:t>
            </a:r>
            <a:endParaRPr lang="en-CA" sz="31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800" y="152400"/>
            <a:ext cx="4810247" cy="4953000"/>
          </a:xfrm>
        </p:spPr>
        <p:txBody>
          <a:bodyPr anchor="ctr">
            <a:normAutofit/>
          </a:bodyPr>
          <a:lstStyle/>
          <a:p>
            <a:r>
              <a:rPr lang="en-US" dirty="0"/>
              <a:t>Responsive Mobile Web apps</a:t>
            </a:r>
          </a:p>
          <a:p>
            <a:pPr marL="411480" lvl="1" indent="0">
              <a:buNone/>
            </a:pPr>
            <a:endParaRPr lang="en-US" dirty="0"/>
          </a:p>
          <a:p>
            <a:pPr lvl="1"/>
            <a:r>
              <a:rPr lang="en-US" dirty="0"/>
              <a:t>Web-based technologies</a:t>
            </a:r>
          </a:p>
          <a:p>
            <a:pPr lvl="2"/>
            <a:endParaRPr lang="en-US" dirty="0"/>
          </a:p>
          <a:p>
            <a:pPr lvl="2"/>
            <a:r>
              <a:rPr lang="en-US" sz="1800" dirty="0"/>
              <a:t>HTML5</a:t>
            </a:r>
            <a:endParaRPr lang="en-US" b="1" dirty="0"/>
          </a:p>
          <a:p>
            <a:pPr lvl="2"/>
            <a:r>
              <a:rPr lang="en-US" sz="1800" dirty="0"/>
              <a:t>CSS3</a:t>
            </a:r>
            <a:endParaRPr lang="en-US" b="1" dirty="0"/>
          </a:p>
          <a:p>
            <a:pPr lvl="2"/>
            <a:r>
              <a:rPr lang="en-US" sz="1800" dirty="0"/>
              <a:t>JavaScript</a:t>
            </a:r>
            <a:endParaRPr lang="en-US" b="1" dirty="0"/>
          </a:p>
          <a:p>
            <a:pPr lvl="2"/>
            <a:r>
              <a:rPr lang="en-US" sz="1800" dirty="0"/>
              <a:t>jQuery</a:t>
            </a:r>
            <a:endParaRPr lang="en-US" b="1" dirty="0"/>
          </a:p>
          <a:p>
            <a:pPr lvl="2"/>
            <a:r>
              <a:rPr lang="en-US" sz="1800" dirty="0"/>
              <a:t>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CB0D9-83F5-4F60-A356-8ACBCFE2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800" y="4614862"/>
            <a:ext cx="4524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dirty="0"/>
              <a:t>Development 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841240" cy="40233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Hybrid: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In this course:</a:t>
            </a:r>
            <a:br>
              <a:rPr lang="en-US" dirty="0"/>
            </a:br>
            <a:endParaRPr lang="en-US" dirty="0"/>
          </a:p>
          <a:p>
            <a:pPr lvl="2"/>
            <a:r>
              <a:rPr lang="en-US" sz="1800" dirty="0"/>
              <a:t>Write apps in HTML/CSS/</a:t>
            </a:r>
            <a:r>
              <a:rPr lang="en-US" sz="1800" dirty="0" err="1"/>
              <a:t>JavaScripts</a:t>
            </a:r>
            <a:endParaRPr lang="en-US" sz="1800" dirty="0"/>
          </a:p>
          <a:p>
            <a:pPr lvl="2"/>
            <a:endParaRPr lang="en-US" dirty="0"/>
          </a:p>
          <a:p>
            <a:pPr lvl="2"/>
            <a:r>
              <a:rPr lang="en-US" sz="1800" dirty="0"/>
              <a:t>Convert/compile for native platforms</a:t>
            </a:r>
          </a:p>
          <a:p>
            <a:pPr lvl="1"/>
            <a:endParaRPr lang="en-US" dirty="0"/>
          </a:p>
          <a:p>
            <a:pPr lvl="1"/>
            <a:endParaRPr lang="en-CA" dirty="0"/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8F72AD65-F1B6-4E87-9603-E22EDCC0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427" y="2476158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63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F7DA-50D7-46A0-96A3-628B7439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CA" dirty="0"/>
              <a:t>Example: Mcda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2F9BE-2403-425F-ACC8-81F17650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77A55-76FE-48D9-B45C-C018369A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76" y="1787259"/>
            <a:ext cx="7776480" cy="2677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90988-7B02-499B-A9A9-DB2D88F03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76" y="4416988"/>
            <a:ext cx="3867760" cy="1864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E67C6-7A9D-4131-B01E-4062D8DF0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136" y="4416988"/>
            <a:ext cx="3908720" cy="1864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86C3D-478C-4C78-B8DF-B53AC3912CA7}"/>
              </a:ext>
            </a:extLst>
          </p:cNvPr>
          <p:cNvSpPr txBox="1"/>
          <p:nvPr/>
        </p:nvSpPr>
        <p:spPr>
          <a:xfrm>
            <a:off x="706619" y="6386730"/>
            <a:ext cx="777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https://rdnzg1nyiwdjgtbjnw7uyw-on.drv.tw/McdaApp/www/</a:t>
            </a:r>
          </a:p>
        </p:txBody>
      </p:sp>
    </p:spTree>
    <p:extLst>
      <p:ext uri="{BB962C8B-B14F-4D97-AF65-F5344CB8AC3E}">
        <p14:creationId xmlns:p14="http://schemas.microsoft.com/office/powerpoint/2010/main" val="57294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A116A-95F2-454A-AACB-FE65840A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App </a:t>
            </a:r>
            <a:r>
              <a:rPr lang="en-CA" sz="3200" dirty="0"/>
              <a:t>vs</a:t>
            </a:r>
            <a:r>
              <a:rPr lang="en-CA" dirty="0"/>
              <a:t> Responsive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F95860-A546-494C-94C2-FAEBC214E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B007CD-A8C1-4213-9F81-61701513F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917"/>
            <a:ext cx="4537953" cy="4221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687B08-600F-44B6-B1C9-81CD5270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681" y="1773917"/>
            <a:ext cx="4606047" cy="4259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9259C-A8E8-4D9B-93AE-804101305446}"/>
              </a:ext>
            </a:extLst>
          </p:cNvPr>
          <p:cNvSpPr txBox="1"/>
          <p:nvPr/>
        </p:nvSpPr>
        <p:spPr>
          <a:xfrm>
            <a:off x="609600" y="638673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Source: All SMU image sources on app - </a:t>
            </a:r>
            <a:r>
              <a:rPr lang="en-CA" dirty="0">
                <a:hlinkClick r:id="rId4"/>
              </a:rPr>
              <a:t>https://smu.ca/</a:t>
            </a:r>
            <a:r>
              <a:rPr lang="en-CA" dirty="0"/>
              <a:t> (educational purpose)</a:t>
            </a:r>
          </a:p>
        </p:txBody>
      </p:sp>
    </p:spTree>
    <p:extLst>
      <p:ext uri="{BB962C8B-B14F-4D97-AF65-F5344CB8AC3E}">
        <p14:creationId xmlns:p14="http://schemas.microsoft.com/office/powerpoint/2010/main" val="406325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2275-5263-414C-A1E5-F2487607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Netbeans</a:t>
            </a:r>
            <a:r>
              <a:rPr lang="en-CA" dirty="0"/>
              <a:t>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A0-BF2C-4259-9107-2C102DDF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EFCF2-D70E-4634-A336-77C4F7B8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1813308"/>
            <a:ext cx="7909560" cy="444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4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000" dirty="0"/>
              <a:t>Variability of computing platforms</a:t>
            </a:r>
            <a:endParaRPr lang="en-CA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24C3A5-AFAE-4005-9020-4215D796B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494473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763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FC98-499A-4707-9DCF-3A6F4CCC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CA" dirty="0"/>
              <a:t>Mcda App -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641BF-D4F6-4890-BB44-70159E06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C2F68-3791-41A7-80BB-B9AFBBF3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" y="1769912"/>
            <a:ext cx="4927847" cy="440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90211-CBD8-4EA3-A44F-545D2270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769912"/>
            <a:ext cx="4165847" cy="45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1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CB2A-FFDF-40B8-910A-18E8BFA8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CA" dirty="0"/>
              <a:t>Mcda App - CSS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61F8BD-DFB8-48D5-A5A1-5CA4868ED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9" y="1828800"/>
            <a:ext cx="2840115" cy="4491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F0C5B-1E4E-48BB-8B19-36BDBDAC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828800"/>
            <a:ext cx="6172200" cy="44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10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77ED-D34C-499F-ACAD-40CF910C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Mcda App - JavaScript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91ECC2-5C4A-4661-8B85-44BABBD8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2362200"/>
            <a:ext cx="663604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0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47F4-E88E-4CE4-97AC-9B21A05FD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Mcda App – IDE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EE816-EB3B-4BA2-9849-F0700A93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5ED0A-02F3-4A7E-9040-C657D813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33" y="1853840"/>
            <a:ext cx="8396333" cy="44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436F-0661-46DB-9380-F85F3799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Mcda App – Internet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0C9B-AB69-41D2-B51D-DDC5F5233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50CED-E730-460D-A881-3615194BC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3840"/>
            <a:ext cx="8305800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89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444B-EC79-463B-8E64-133C90CC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Mcda App – Chrome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024B-F641-467F-87E5-F7687605B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AAFEF-FB3D-40B1-AEA2-1E6EE4C1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45734"/>
            <a:ext cx="8342603" cy="43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62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1C91-9C07-4A35-B9EE-1AC5AF36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Mcda App – Edge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E773CA-6ED2-469E-BD1B-138AD93DD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20" y="1905000"/>
            <a:ext cx="8138160" cy="43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981E-A4D7-4EED-A3A0-0D2A08CE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38200"/>
            <a:ext cx="7543800" cy="899161"/>
          </a:xfrm>
        </p:spPr>
        <p:txBody>
          <a:bodyPr/>
          <a:lstStyle/>
          <a:p>
            <a:r>
              <a:rPr lang="en-CA" dirty="0"/>
              <a:t>Emulator – Webhost …Nexus5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7A8FC-9425-4C88-ADBE-C694E698B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A4DCA-0937-468E-AB98-B75E4420A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2764"/>
            <a:ext cx="8305800" cy="44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9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B96A8-4EB8-4887-B319-5FD8E4AE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85800"/>
            <a:ext cx="7543800" cy="1051561"/>
          </a:xfrm>
        </p:spPr>
        <p:txBody>
          <a:bodyPr>
            <a:normAutofit fontScale="90000"/>
          </a:bodyPr>
          <a:lstStyle/>
          <a:p>
            <a:r>
              <a:rPr lang="en-CA" dirty="0"/>
              <a:t>Emulator–Deployment …Nexus5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F975A-BCA3-47D7-A039-05EE72FF9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9B01E-6320-460C-92D1-E2284D32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" y="1907770"/>
            <a:ext cx="5534715" cy="4336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36636-A0B4-49DD-A25B-953354D5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73" y="1845734"/>
            <a:ext cx="3538043" cy="438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57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EBA29-5DB3-471D-9CBC-C4647454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640080"/>
            <a:ext cx="2744434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OnePlus5– USB&amp;Webhost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79CA9-2A16-431C-907D-26031ECFA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6"/>
          <a:stretch/>
        </p:blipFill>
        <p:spPr>
          <a:xfrm>
            <a:off x="3479799" y="10"/>
            <a:ext cx="566420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2150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4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4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4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A380E-A8F4-4F4C-9469-DD694DD21136}"/>
              </a:ext>
            </a:extLst>
          </p:cNvPr>
          <p:cNvSpPr txBox="1"/>
          <p:nvPr/>
        </p:nvSpPr>
        <p:spPr>
          <a:xfrm>
            <a:off x="475499" y="4550229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0D729-E474-4E7D-90D0-5FDB0F44A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6" r="-2" b="2649"/>
          <a:stretch/>
        </p:blipFill>
        <p:spPr>
          <a:xfrm>
            <a:off x="476592" y="640090"/>
            <a:ext cx="8187348" cy="3602726"/>
          </a:xfrm>
          <a:prstGeom prst="rect">
            <a:avLst/>
          </a:prstGeom>
        </p:spPr>
      </p:pic>
      <p:cxnSp>
        <p:nvCxnSpPr>
          <p:cNvPr id="60" name="Straight Connector 4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5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5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/>
          <p:cNvSpPr txBox="1"/>
          <p:nvPr/>
        </p:nvSpPr>
        <p:spPr>
          <a:xfrm>
            <a:off x="152400" y="5955431"/>
            <a:ext cx="913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9421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7CE97B-56DB-468B-A006-749601440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093C2-1867-442A-857B-E469565F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00199-68B3-4E03-934E-68ACB6FC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5120640"/>
            <a:ext cx="75438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OnePlus5-Deployment-USB/Wifi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065E3-B195-43A4-A5D1-7D1AFFFED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r="13267"/>
          <a:stretch/>
        </p:blipFill>
        <p:spPr>
          <a:xfrm>
            <a:off x="20" y="123809"/>
            <a:ext cx="2966005" cy="4744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61A36-3A76-4E36-ACDB-6488573F7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11657" b="4"/>
          <a:stretch/>
        </p:blipFill>
        <p:spPr>
          <a:xfrm>
            <a:off x="3086676" y="123290"/>
            <a:ext cx="2967181" cy="4756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FE63B-FC4C-441F-9C39-A4AA59229F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r="8976" b="-4"/>
          <a:stretch/>
        </p:blipFill>
        <p:spPr>
          <a:xfrm>
            <a:off x="6175663" y="125764"/>
            <a:ext cx="2968337" cy="47477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B16461-D3DF-4836-B20B-4E94CAD2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068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5252936"/>
            <a:ext cx="75438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HTML5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F083EE-36B4-4AEB-928C-9D3D4AC40F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095451"/>
              </p:ext>
            </p:extLst>
          </p:nvPr>
        </p:nvGraphicFramePr>
        <p:xfrm>
          <a:off x="482599" y="643467"/>
          <a:ext cx="8175358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0507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CSS3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98072C-B014-45AE-8B63-D30F5EADF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09204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0381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JavaScript</a:t>
            </a:r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35CA39-6258-492F-BDB6-58CD606C3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525422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12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CA" sz="3100" dirty="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x-none" dirty="0"/>
              <a:t>We’ll create mobile apps using:</a:t>
            </a:r>
          </a:p>
          <a:p>
            <a:pPr lvl="1"/>
            <a:r>
              <a:rPr lang="x-none" dirty="0"/>
              <a:t>HTML5</a:t>
            </a:r>
          </a:p>
          <a:p>
            <a:pPr lvl="1"/>
            <a:r>
              <a:rPr lang="x-none" dirty="0"/>
              <a:t>CSS3</a:t>
            </a:r>
          </a:p>
          <a:p>
            <a:pPr lvl="1"/>
            <a:r>
              <a:rPr lang="x-none" dirty="0"/>
              <a:t>JavaScript</a:t>
            </a:r>
          </a:p>
          <a:p>
            <a:pPr lvl="2"/>
            <a:r>
              <a:rPr lang="x-none" dirty="0"/>
              <a:t>Popular libraries such as jQuery and node.js</a:t>
            </a:r>
          </a:p>
          <a:p>
            <a:pPr lvl="1"/>
            <a:r>
              <a:rPr lang="x-none" dirty="0"/>
              <a:t>Database (mongoDB)</a:t>
            </a:r>
          </a:p>
        </p:txBody>
      </p:sp>
    </p:spTree>
    <p:extLst>
      <p:ext uri="{BB962C8B-B14F-4D97-AF65-F5344CB8AC3E}">
        <p14:creationId xmlns:p14="http://schemas.microsoft.com/office/powerpoint/2010/main" val="347567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7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0" name="Rectangle 7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1" name="Straight Connector 7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2" name="Rectangle 7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5832" y="639097"/>
            <a:ext cx="255147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Common navigation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5832" y="4455621"/>
            <a:ext cx="2563493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Single View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64" y="640081"/>
            <a:ext cx="2868233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33" name="Straight Connector 79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tangle 81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Rectangle 83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8184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763" y="634946"/>
            <a:ext cx="3845379" cy="1450757"/>
          </a:xfrm>
        </p:spPr>
        <p:txBody>
          <a:bodyPr>
            <a:normAutofit/>
          </a:bodyPr>
          <a:lstStyle/>
          <a:p>
            <a:r>
              <a:rPr lang="en-US" sz="4100" dirty="0"/>
              <a:t>Navigation methods (cont’d) </a:t>
            </a:r>
            <a:endParaRPr lang="en-CA" sz="4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25" y="645106"/>
            <a:ext cx="2951857" cy="5247747"/>
          </a:xfrm>
          <a:prstGeom prst="rect">
            <a:avLst/>
          </a:prstGeom>
        </p:spPr>
      </p:pic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8763" y="2086188"/>
            <a:ext cx="35616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763" y="2198914"/>
            <a:ext cx="3845379" cy="3670180"/>
          </a:xfrm>
        </p:spPr>
        <p:txBody>
          <a:bodyPr>
            <a:normAutofit/>
          </a:bodyPr>
          <a:lstStyle/>
          <a:p>
            <a:r>
              <a:rPr lang="en-US" dirty="0"/>
              <a:t>Stacked navigation bar</a:t>
            </a:r>
          </a:p>
          <a:p>
            <a:pPr lvl="1"/>
            <a:r>
              <a:rPr lang="en-US" dirty="0"/>
              <a:t>Action Bar (Android)</a:t>
            </a:r>
          </a:p>
          <a:p>
            <a:pPr lvl="1"/>
            <a:r>
              <a:rPr lang="en-US" dirty="0"/>
              <a:t>Navigation Bar (iOS)</a:t>
            </a:r>
            <a:endParaRPr lang="en-CA" dirty="0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4429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9" y="4550229"/>
            <a:ext cx="8181805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1">
                    <a:lumMod val="85000"/>
                    <a:lumOff val="15000"/>
                  </a:schemeClr>
                </a:solidFill>
              </a:rPr>
              <a:t>Navigation methods (cont’d)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99" y="5727515"/>
            <a:ext cx="8193826" cy="5154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Horizontal navigation bar (tab bars etc)</a:t>
            </a:r>
          </a:p>
        </p:txBody>
      </p:sp>
      <p:pic>
        <p:nvPicPr>
          <p:cNvPr id="1026" name="Picture 2" descr="Washington Post homepage and Google Play Apps P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8" r="-1" b="-1"/>
          <a:stretch/>
        </p:blipFill>
        <p:spPr bwMode="auto">
          <a:xfrm>
            <a:off x="476592" y="861126"/>
            <a:ext cx="3895002" cy="327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886968"/>
            <a:ext cx="48006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acebook newsfeed on iOS and Androi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8" r="-1" b="-1"/>
          <a:stretch/>
        </p:blipFill>
        <p:spPr bwMode="auto">
          <a:xfrm>
            <a:off x="4818668" y="865275"/>
            <a:ext cx="4020532" cy="327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0346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5832" y="639097"/>
            <a:ext cx="255147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Navigation methods (cont’d)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5832" y="4455621"/>
            <a:ext cx="2563493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Scroll views</a:t>
            </a:r>
          </a:p>
        </p:txBody>
      </p:sp>
      <p:pic>
        <p:nvPicPr>
          <p:cNvPr id="4098" name="Picture 2" descr="http://i.stack.imgur.com/6lFD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r="14871" b="-2"/>
          <a:stretch/>
        </p:blipFill>
        <p:spPr bwMode="auto">
          <a:xfrm>
            <a:off x="1783579" y="640081"/>
            <a:ext cx="2568003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2682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5832" y="639097"/>
            <a:ext cx="255147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Navigation methods (cont’d)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5832" y="4455621"/>
            <a:ext cx="2563493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“Hamburger” (and variants)</a:t>
            </a:r>
          </a:p>
        </p:txBody>
      </p:sp>
      <p:pic>
        <p:nvPicPr>
          <p:cNvPr id="3074" name="Picture 2" descr="USA Today homepage and menu conten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9" y="957410"/>
            <a:ext cx="5184163" cy="441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913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Why mobile apps different?</a:t>
            </a:r>
            <a:endParaRPr lang="en-CA" sz="32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3153" y="2375114"/>
            <a:ext cx="5023286" cy="3845131"/>
          </a:xfrm>
        </p:spPr>
        <p:txBody>
          <a:bodyPr>
            <a:normAutofit/>
          </a:bodyPr>
          <a:lstStyle/>
          <a:p>
            <a:r>
              <a:rPr lang="en-US" dirty="0"/>
              <a:t>Unique interactions: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Short interaction</a:t>
            </a:r>
          </a:p>
          <a:p>
            <a:pPr lvl="2"/>
            <a:r>
              <a:rPr lang="en-US" dirty="0"/>
              <a:t>Often ~ 2 minutes</a:t>
            </a:r>
          </a:p>
          <a:p>
            <a:pPr marL="630936" lvl="2" indent="0">
              <a:buNone/>
            </a:pPr>
            <a:endParaRPr lang="en-US" dirty="0"/>
          </a:p>
          <a:p>
            <a:pPr lvl="1"/>
            <a:r>
              <a:rPr lang="en-US" dirty="0"/>
              <a:t>Touch input</a:t>
            </a:r>
          </a:p>
          <a:p>
            <a:pPr lvl="2"/>
            <a:r>
              <a:rPr lang="en-US" dirty="0"/>
              <a:t>Target size matters</a:t>
            </a:r>
          </a:p>
          <a:p>
            <a:pPr lvl="2"/>
            <a:r>
              <a:rPr lang="en-US" dirty="0"/>
              <a:t>Thumbs</a:t>
            </a:r>
          </a:p>
          <a:p>
            <a:pPr lvl="2"/>
            <a:r>
              <a:rPr lang="en-US" dirty="0"/>
              <a:t>Right vs left handed</a:t>
            </a:r>
          </a:p>
          <a:p>
            <a:endParaRPr lang="en-US" dirty="0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968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5832" y="639097"/>
            <a:ext cx="255147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Navigation methods (cont’d)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5832" y="4455621"/>
            <a:ext cx="2563493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Search-driven</a:t>
            </a:r>
          </a:p>
        </p:txBody>
      </p:sp>
      <p:pic>
        <p:nvPicPr>
          <p:cNvPr id="5122" name="Picture 2" descr="E:\dropb\teaching\mobile_app_dev\2016_winter\slides\Screenshot_2015-11-19-21-52-0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0" b="-2"/>
          <a:stretch/>
        </p:blipFill>
        <p:spPr bwMode="auto">
          <a:xfrm>
            <a:off x="1783583" y="640081"/>
            <a:ext cx="2567995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128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accent2"/>
                </a:solidFill>
              </a:rPr>
              <a:t>Context of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153" y="2286000"/>
            <a:ext cx="5023286" cy="38451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On the bus/train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Standing in 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a coffee shop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Laying in bed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Sitting on the toilet!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… and in class?</a:t>
            </a:r>
          </a:p>
          <a:p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68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Limited resources</a:t>
            </a:r>
            <a:endParaRPr lang="en-CA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FB27E6F-52BD-400D-9984-C8FACB3654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467352"/>
              </p:ext>
            </p:extLst>
          </p:nvPr>
        </p:nvGraphicFramePr>
        <p:xfrm>
          <a:off x="475059" y="639763"/>
          <a:ext cx="5182791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435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3600" dirty="0"/>
              <a:t>So, should mobile apps be different? (from desktops/laptops)</a:t>
            </a:r>
            <a:endParaRPr lang="en-CA" sz="36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33987F5-4EF6-4957-BB30-B226E9E0E5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114665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74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dirty="0"/>
              <a:t>Simple, easy-to-understand UI</a:t>
            </a:r>
            <a:endParaRPr lang="en-CA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FD38499-487C-42CE-9E8D-B5FD3444C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699179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676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613" y="634946"/>
            <a:ext cx="2767693" cy="1450757"/>
          </a:xfrm>
        </p:spPr>
        <p:txBody>
          <a:bodyPr>
            <a:normAutofit/>
          </a:bodyPr>
          <a:lstStyle/>
          <a:p>
            <a:r>
              <a:rPr lang="en-CA"/>
              <a:t>Facts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0953E-9E4A-472E-8925-88BA69ED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99" y="1030006"/>
            <a:ext cx="5182351" cy="4534556"/>
          </a:xfrm>
          <a:prstGeom prst="rect">
            <a:avLst/>
          </a:prstGeom>
        </p:spPr>
      </p:pic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4613" y="2198914"/>
            <a:ext cx="2944587" cy="3670180"/>
          </a:xfrm>
        </p:spPr>
        <p:txBody>
          <a:bodyPr>
            <a:normAutofit fontScale="85000" lnSpcReduction="10000"/>
          </a:bodyPr>
          <a:lstStyle/>
          <a:p>
            <a:r>
              <a:rPr lang="en-US" sz="17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Calibri" panose="020F0502020204030204"/>
              </a:rPr>
              <a:t>Major mobile OS: Android (Google), iOS (Apple), Windows RT (MS)</a:t>
            </a:r>
          </a:p>
          <a:p>
            <a:pPr lvl="1"/>
            <a:r>
              <a:rPr lang="en-US" sz="17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Calibri" panose="020F0502020204030204"/>
              </a:rPr>
              <a:t>with several other competing platforms including Blackberry, Firefox, and Ubuntu/Linux</a:t>
            </a:r>
          </a:p>
          <a:p>
            <a:pPr lvl="1"/>
            <a:endParaRPr lang="en-CA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CA" sz="500" dirty="0"/>
          </a:p>
          <a:p>
            <a:pPr marL="0" indent="0">
              <a:buNone/>
            </a:pPr>
            <a:r>
              <a:rPr lang="en-CA" sz="500" dirty="0"/>
              <a:t>	http://www.idc.com/prodserv/smartphone-os-market-share.jsp</a:t>
            </a: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246019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587</Words>
  <Application>Microsoft Office PowerPoint</Application>
  <PresentationFormat>On-screen Show (4:3)</PresentationFormat>
  <Paragraphs>150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Calibri Light</vt:lpstr>
      <vt:lpstr>Retrospect</vt:lpstr>
      <vt:lpstr>MCDA 5550 – Responsive Web App Development  Chapter 01: Introduction</vt:lpstr>
      <vt:lpstr>Variability of computing platforms</vt:lpstr>
      <vt:lpstr>PowerPoint Presentation</vt:lpstr>
      <vt:lpstr>Why mobile apps different?</vt:lpstr>
      <vt:lpstr>Context of use</vt:lpstr>
      <vt:lpstr>Limited resources</vt:lpstr>
      <vt:lpstr>So, should mobile apps be different? (from desktops/laptops)</vt:lpstr>
      <vt:lpstr>Simple, easy-to-understand UI</vt:lpstr>
      <vt:lpstr>Facts</vt:lpstr>
      <vt:lpstr>Native/Web/Hybrid</vt:lpstr>
      <vt:lpstr>Development environment</vt:lpstr>
      <vt:lpstr>Native - ios</vt:lpstr>
      <vt:lpstr>Native - android</vt:lpstr>
      <vt:lpstr>Native - windows</vt:lpstr>
      <vt:lpstr>Development environment</vt:lpstr>
      <vt:lpstr>Development environment</vt:lpstr>
      <vt:lpstr>Example: Mcda App</vt:lpstr>
      <vt:lpstr>Web App vs Responsive App</vt:lpstr>
      <vt:lpstr>Netbeans IDE</vt:lpstr>
      <vt:lpstr>Mcda App - HTML</vt:lpstr>
      <vt:lpstr>Mcda App - CSS</vt:lpstr>
      <vt:lpstr>Mcda App - JavaScript</vt:lpstr>
      <vt:lpstr>Mcda App – IDE Browser</vt:lpstr>
      <vt:lpstr>Mcda App – Internet Explorer</vt:lpstr>
      <vt:lpstr>Mcda App – Chrome</vt:lpstr>
      <vt:lpstr>Mcda App – Edge</vt:lpstr>
      <vt:lpstr>Emulator – Webhost …Nexus5</vt:lpstr>
      <vt:lpstr>Emulator–Deployment …Nexus5</vt:lpstr>
      <vt:lpstr>OnePlus5– USB&amp;Webhost</vt:lpstr>
      <vt:lpstr>OnePlus5-Deployment-USB/Wifi</vt:lpstr>
      <vt:lpstr>HTML5</vt:lpstr>
      <vt:lpstr>CSS3</vt:lpstr>
      <vt:lpstr>JavaScript</vt:lpstr>
      <vt:lpstr>Objective</vt:lpstr>
      <vt:lpstr>Common navigation methods</vt:lpstr>
      <vt:lpstr>Navigation methods (cont’d) </vt:lpstr>
      <vt:lpstr>Navigation methods (cont’d) </vt:lpstr>
      <vt:lpstr>Navigation methods (cont’d) </vt:lpstr>
      <vt:lpstr>Navigation methods (cont’d) </vt:lpstr>
      <vt:lpstr>Navigation methods (cont’d)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MCDA 5550 – Responsive Web App Development  Chapter 01: Introduction</dc:title>
  <dc:creator>Dinesh Kumar Govindaraj</dc:creator>
  <cp:lastModifiedBy>Dinesh Kumar Govindaraj</cp:lastModifiedBy>
  <cp:revision>12</cp:revision>
  <dcterms:created xsi:type="dcterms:W3CDTF">2019-01-19T01:14:22Z</dcterms:created>
  <dcterms:modified xsi:type="dcterms:W3CDTF">2019-02-24T13:44:22Z</dcterms:modified>
</cp:coreProperties>
</file>